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717" r:id="rId1"/>
    <p:sldMasterId id="2147483730" r:id="rId2"/>
  </p:sldMasterIdLst>
  <p:notesMasterIdLst>
    <p:notesMasterId r:id="rId4"/>
  </p:notesMasterIdLst>
  <p:sldIdLst>
    <p:sldId id="3126" r:id="rId3"/>
  </p:sldIdLst>
  <p:sldSz cx="9144000" cy="6858000" type="screen4x3"/>
  <p:notesSz cx="6770688" cy="9902825"/>
  <p:defaultTextStyle>
    <a:defPPr>
      <a:defRPr lang="ja-JP"/>
    </a:defPPr>
    <a:lvl1pPr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331561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663123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994684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326246" algn="l" rtl="0" fontAlgn="base">
      <a:spcBef>
        <a:spcPct val="0"/>
      </a:spcBef>
      <a:spcAft>
        <a:spcPct val="0"/>
      </a:spcAft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1657807" algn="l" defTabSz="663123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1989369" algn="l" defTabSz="663123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2320930" algn="l" defTabSz="663123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2652492" algn="l" defTabSz="663123" rtl="0" eaLnBrk="1" latinLnBrk="0" hangingPunct="1">
      <a:defRPr kumimoji="1"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880" userDrawn="1">
          <p15:clr>
            <a:srgbClr val="A4A3A4"/>
          </p15:clr>
        </p15:guide>
        <p15:guide id="3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5968"/>
    <a:srgbClr val="EAF2FD"/>
    <a:srgbClr val="DBEEF3"/>
    <a:srgbClr val="FCA4F6"/>
    <a:srgbClr val="CB4C4F"/>
    <a:srgbClr val="FFFFD5"/>
    <a:srgbClr val="404040"/>
    <a:srgbClr val="ECF5FD"/>
    <a:srgbClr val="FFF7DE"/>
    <a:srgbClr val="F7E7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淡色スタイル 2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77" autoAdjust="0"/>
    <p:restoredTop sz="94557" autoAdjust="0"/>
  </p:normalViewPr>
  <p:slideViewPr>
    <p:cSldViewPr>
      <p:cViewPr varScale="1">
        <p:scale>
          <a:sx n="100" d="100"/>
          <a:sy n="100" d="100"/>
        </p:scale>
        <p:origin x="576" y="96"/>
      </p:cViewPr>
      <p:guideLst>
        <p:guide pos="288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00" d="100"/>
        <a:sy n="3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34523" cy="495689"/>
          </a:xfrm>
          <a:prstGeom prst="rect">
            <a:avLst/>
          </a:prstGeom>
        </p:spPr>
        <p:txBody>
          <a:bodyPr vert="horz" lIns="69575" tIns="34786" rIns="69575" bIns="34786" rtlCol="0"/>
          <a:lstStyle>
            <a:lvl1pPr algn="l">
              <a:defRPr sz="9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34970" y="3"/>
            <a:ext cx="2934523" cy="495689"/>
          </a:xfrm>
          <a:prstGeom prst="rect">
            <a:avLst/>
          </a:prstGeom>
        </p:spPr>
        <p:txBody>
          <a:bodyPr vert="horz" lIns="69575" tIns="34786" rIns="69575" bIns="34786" rtlCol="0"/>
          <a:lstStyle>
            <a:lvl1pPr algn="r">
              <a:defRPr sz="900"/>
            </a:lvl1pPr>
          </a:lstStyle>
          <a:p>
            <a:fld id="{345E4279-E8E1-42AB-A518-AC3621A1DE36}" type="datetimeFigureOut">
              <a:rPr kumimoji="1" lang="ja-JP" altLang="en-US" smtClean="0"/>
              <a:pPr/>
              <a:t>2026/8/31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911225" y="742950"/>
            <a:ext cx="4948238" cy="3713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69575" tIns="34786" rIns="69575" bIns="34786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76835" y="4703572"/>
            <a:ext cx="5417029" cy="4456331"/>
          </a:xfrm>
          <a:prstGeom prst="rect">
            <a:avLst/>
          </a:prstGeom>
        </p:spPr>
        <p:txBody>
          <a:bodyPr vert="horz" lIns="69575" tIns="34786" rIns="69575" bIns="34786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2" y="9405920"/>
            <a:ext cx="2934523" cy="495689"/>
          </a:xfrm>
          <a:prstGeom prst="rect">
            <a:avLst/>
          </a:prstGeom>
        </p:spPr>
        <p:txBody>
          <a:bodyPr vert="horz" lIns="69575" tIns="34786" rIns="69575" bIns="34786" rtlCol="0" anchor="b"/>
          <a:lstStyle>
            <a:lvl1pPr algn="l">
              <a:defRPr sz="9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34970" y="9405920"/>
            <a:ext cx="2934523" cy="495689"/>
          </a:xfrm>
          <a:prstGeom prst="rect">
            <a:avLst/>
          </a:prstGeom>
        </p:spPr>
        <p:txBody>
          <a:bodyPr vert="horz" lIns="69575" tIns="34786" rIns="69575" bIns="34786" rtlCol="0" anchor="b"/>
          <a:lstStyle>
            <a:lvl1pPr algn="r">
              <a:defRPr sz="900"/>
            </a:lvl1pPr>
          </a:lstStyle>
          <a:p>
            <a:fld id="{973C9013-F0BD-44EE-96AF-C387C2CE37E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946907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63123" rtl="0" eaLnBrk="1" latinLnBrk="0" hangingPunct="1">
      <a:defRPr kumimoji="1" sz="870" kern="1200">
        <a:solidFill>
          <a:schemeClr val="tx1"/>
        </a:solidFill>
        <a:latin typeface="+mn-lt"/>
        <a:ea typeface="+mn-ea"/>
        <a:cs typeface="+mn-cs"/>
      </a:defRPr>
    </a:lvl1pPr>
    <a:lvl2pPr marL="331561" algn="l" defTabSz="663123" rtl="0" eaLnBrk="1" latinLnBrk="0" hangingPunct="1">
      <a:defRPr kumimoji="1" sz="870" kern="1200">
        <a:solidFill>
          <a:schemeClr val="tx1"/>
        </a:solidFill>
        <a:latin typeface="+mn-lt"/>
        <a:ea typeface="+mn-ea"/>
        <a:cs typeface="+mn-cs"/>
      </a:defRPr>
    </a:lvl2pPr>
    <a:lvl3pPr marL="663123" algn="l" defTabSz="663123" rtl="0" eaLnBrk="1" latinLnBrk="0" hangingPunct="1">
      <a:defRPr kumimoji="1" sz="870" kern="1200">
        <a:solidFill>
          <a:schemeClr val="tx1"/>
        </a:solidFill>
        <a:latin typeface="+mn-lt"/>
        <a:ea typeface="+mn-ea"/>
        <a:cs typeface="+mn-cs"/>
      </a:defRPr>
    </a:lvl3pPr>
    <a:lvl4pPr marL="994684" algn="l" defTabSz="663123" rtl="0" eaLnBrk="1" latinLnBrk="0" hangingPunct="1">
      <a:defRPr kumimoji="1" sz="870" kern="1200">
        <a:solidFill>
          <a:schemeClr val="tx1"/>
        </a:solidFill>
        <a:latin typeface="+mn-lt"/>
        <a:ea typeface="+mn-ea"/>
        <a:cs typeface="+mn-cs"/>
      </a:defRPr>
    </a:lvl4pPr>
    <a:lvl5pPr marL="1326246" algn="l" defTabSz="663123" rtl="0" eaLnBrk="1" latinLnBrk="0" hangingPunct="1">
      <a:defRPr kumimoji="1" sz="870" kern="1200">
        <a:solidFill>
          <a:schemeClr val="tx1"/>
        </a:solidFill>
        <a:latin typeface="+mn-lt"/>
        <a:ea typeface="+mn-ea"/>
        <a:cs typeface="+mn-cs"/>
      </a:defRPr>
    </a:lvl5pPr>
    <a:lvl6pPr marL="1657807" algn="l" defTabSz="663123" rtl="0" eaLnBrk="1" latinLnBrk="0" hangingPunct="1">
      <a:defRPr kumimoji="1" sz="870" kern="1200">
        <a:solidFill>
          <a:schemeClr val="tx1"/>
        </a:solidFill>
        <a:latin typeface="+mn-lt"/>
        <a:ea typeface="+mn-ea"/>
        <a:cs typeface="+mn-cs"/>
      </a:defRPr>
    </a:lvl6pPr>
    <a:lvl7pPr marL="1989369" algn="l" defTabSz="663123" rtl="0" eaLnBrk="1" latinLnBrk="0" hangingPunct="1">
      <a:defRPr kumimoji="1" sz="870" kern="1200">
        <a:solidFill>
          <a:schemeClr val="tx1"/>
        </a:solidFill>
        <a:latin typeface="+mn-lt"/>
        <a:ea typeface="+mn-ea"/>
        <a:cs typeface="+mn-cs"/>
      </a:defRPr>
    </a:lvl7pPr>
    <a:lvl8pPr marL="2320930" algn="l" defTabSz="663123" rtl="0" eaLnBrk="1" latinLnBrk="0" hangingPunct="1">
      <a:defRPr kumimoji="1" sz="870" kern="1200">
        <a:solidFill>
          <a:schemeClr val="tx1"/>
        </a:solidFill>
        <a:latin typeface="+mn-lt"/>
        <a:ea typeface="+mn-ea"/>
        <a:cs typeface="+mn-cs"/>
      </a:defRPr>
    </a:lvl8pPr>
    <a:lvl9pPr marL="2652492" algn="l" defTabSz="663123" rtl="0" eaLnBrk="1" latinLnBrk="0" hangingPunct="1">
      <a:defRPr kumimoji="1" sz="87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C9013-F0BD-44EE-96AF-C387C2CE37E5}" type="slidenum">
              <a:rPr kumimoji="1" lang="ja-JP" altLang="en-US" smtClean="0"/>
              <a:pPr/>
              <a:t>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490785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lit_to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0"/>
          <a:stretch>
            <a:fillRect/>
          </a:stretch>
        </p:blipFill>
        <p:spPr bwMode="auto">
          <a:xfrm>
            <a:off x="0" y="6524627"/>
            <a:ext cx="914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692277" y="3284540"/>
            <a:ext cx="7451725" cy="73025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>
              <a:solidFill>
                <a:prstClr val="black"/>
              </a:solidFill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051552"/>
            <a:ext cx="2124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1" y="6524626"/>
            <a:ext cx="480836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1600" i="1" dirty="0">
                <a:solidFill>
                  <a:prstClr val="white"/>
                </a:solidFill>
                <a:latin typeface="Times New Roman" pitchFamily="18" charset="0"/>
              </a:rPr>
              <a:t>Ministry of Land, Infrastructure, Transport and Tourism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251" y="2133603"/>
            <a:ext cx="7524750" cy="1470025"/>
          </a:xfrm>
          <a:prstGeom prst="rect">
            <a:avLst/>
          </a:prstGeom>
        </p:spPr>
        <p:txBody>
          <a:bodyPr/>
          <a:lstStyle>
            <a:lvl1pPr>
              <a:defRPr sz="5334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6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1E978-A3B9-4673-8199-379729392307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184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"/>
            <a:ext cx="7740352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FC12D-27C1-4F31-90C9-A93D49E44687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8408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5334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667"/>
            </a:lvl1pPr>
            <a:lvl2pPr marL="609607" indent="0">
              <a:buNone/>
              <a:defRPr sz="2400"/>
            </a:lvl2pPr>
            <a:lvl3pPr marL="1219214" indent="0">
              <a:buNone/>
              <a:defRPr sz="2133"/>
            </a:lvl3pPr>
            <a:lvl4pPr marL="1828821" indent="0">
              <a:buNone/>
              <a:defRPr sz="1867"/>
            </a:lvl4pPr>
            <a:lvl5pPr marL="2438428" indent="0">
              <a:buNone/>
              <a:defRPr sz="1867"/>
            </a:lvl5pPr>
            <a:lvl6pPr marL="3048036" indent="0">
              <a:buNone/>
              <a:defRPr sz="1867"/>
            </a:lvl6pPr>
            <a:lvl7pPr marL="3657643" indent="0">
              <a:buNone/>
              <a:defRPr sz="1867"/>
            </a:lvl7pPr>
            <a:lvl8pPr marL="4267249" indent="0">
              <a:buNone/>
              <a:defRPr sz="1867"/>
            </a:lvl8pPr>
            <a:lvl9pPr marL="4876856" indent="0">
              <a:buNone/>
              <a:defRPr sz="18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94BDB-530F-4364-A4B7-5A1182A1D62D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38284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"/>
            <a:ext cx="7740352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DE403-68E0-47EB-9A36-3C247B16477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6138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7" indent="0">
              <a:buNone/>
              <a:defRPr sz="2667" b="1"/>
            </a:lvl2pPr>
            <a:lvl3pPr marL="1219214" indent="0">
              <a:buNone/>
              <a:defRPr sz="2400" b="1"/>
            </a:lvl3pPr>
            <a:lvl4pPr marL="1828821" indent="0">
              <a:buNone/>
              <a:defRPr sz="2133" b="1"/>
            </a:lvl4pPr>
            <a:lvl5pPr marL="2438428" indent="0">
              <a:buNone/>
              <a:defRPr sz="2133" b="1"/>
            </a:lvl5pPr>
            <a:lvl6pPr marL="3048036" indent="0">
              <a:buNone/>
              <a:defRPr sz="2133" b="1"/>
            </a:lvl6pPr>
            <a:lvl7pPr marL="3657643" indent="0">
              <a:buNone/>
              <a:defRPr sz="2133" b="1"/>
            </a:lvl7pPr>
            <a:lvl8pPr marL="4267249" indent="0">
              <a:buNone/>
              <a:defRPr sz="2133" b="1"/>
            </a:lvl8pPr>
            <a:lvl9pPr marL="4876856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3200" b="1"/>
            </a:lvl1pPr>
            <a:lvl2pPr marL="609607" indent="0">
              <a:buNone/>
              <a:defRPr sz="2667" b="1"/>
            </a:lvl2pPr>
            <a:lvl3pPr marL="1219214" indent="0">
              <a:buNone/>
              <a:defRPr sz="2400" b="1"/>
            </a:lvl3pPr>
            <a:lvl4pPr marL="1828821" indent="0">
              <a:buNone/>
              <a:defRPr sz="2133" b="1"/>
            </a:lvl4pPr>
            <a:lvl5pPr marL="2438428" indent="0">
              <a:buNone/>
              <a:defRPr sz="2133" b="1"/>
            </a:lvl5pPr>
            <a:lvl6pPr marL="3048036" indent="0">
              <a:buNone/>
              <a:defRPr sz="2133" b="1"/>
            </a:lvl6pPr>
            <a:lvl7pPr marL="3657643" indent="0">
              <a:buNone/>
              <a:defRPr sz="2133" b="1"/>
            </a:lvl7pPr>
            <a:lvl8pPr marL="4267249" indent="0">
              <a:buNone/>
              <a:defRPr sz="2133" b="1"/>
            </a:lvl8pPr>
            <a:lvl9pPr marL="4876856" indent="0">
              <a:buNone/>
              <a:defRPr sz="2133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4" cy="3951288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41BEC-AD9E-4104-AF2B-4C626651FF89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2895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"/>
            <a:ext cx="7740352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FE511-5094-4685-A035-FB392A6605D8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4688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292855"/>
            <a:ext cx="9144000" cy="565146"/>
          </a:xfrm>
          <a:prstGeom prst="rect">
            <a:avLst/>
          </a:prstGeom>
          <a:ln/>
        </p:spPr>
        <p:txBody>
          <a:bodyPr wrap="square" lIns="36000" tIns="36000" rIns="36000" bIns="36000" anchor="b">
            <a:spAutoFit/>
          </a:bodyPr>
          <a:lstStyle>
            <a:lvl1pPr algn="ctr">
              <a:defRPr sz="3200" b="0">
                <a:latin typeface="+mn-lt"/>
                <a:ea typeface="Meiryo UI" panose="020B0604030504040204" pitchFamily="50" charset="-128"/>
              </a:defRPr>
            </a:lvl1pPr>
          </a:lstStyle>
          <a:p>
            <a:pPr>
              <a:defRPr/>
            </a:pPr>
            <a:fld id="{DE9C2EA1-6911-4BAC-954D-0A2DD024DDCF}" type="slidenum">
              <a:rPr lang="en-US" altLang="ja-JP" smtClean="0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87276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1" cy="5853113"/>
          </a:xfrm>
          <a:prstGeom prst="rect">
            <a:avLst/>
          </a:prstGeo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607" indent="0">
              <a:buNone/>
              <a:defRPr sz="1600"/>
            </a:lvl2pPr>
            <a:lvl3pPr marL="1219214" indent="0">
              <a:buNone/>
              <a:defRPr sz="1333"/>
            </a:lvl3pPr>
            <a:lvl4pPr marL="1828821" indent="0">
              <a:buNone/>
              <a:defRPr sz="1200"/>
            </a:lvl4pPr>
            <a:lvl5pPr marL="2438428" indent="0">
              <a:buNone/>
              <a:defRPr sz="1200"/>
            </a:lvl5pPr>
            <a:lvl6pPr marL="3048036" indent="0">
              <a:buNone/>
              <a:defRPr sz="1200"/>
            </a:lvl6pPr>
            <a:lvl7pPr marL="3657643" indent="0">
              <a:buNone/>
              <a:defRPr sz="1200"/>
            </a:lvl7pPr>
            <a:lvl8pPr marL="4267249" indent="0">
              <a:buNone/>
              <a:defRPr sz="1200"/>
            </a:lvl8pPr>
            <a:lvl9pPr marL="4876856" indent="0">
              <a:buNone/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176D3-1CBA-4E5C-8891-6A87D7C30D4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40066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4267"/>
            </a:lvl1pPr>
            <a:lvl2pPr marL="609607" indent="0">
              <a:buNone/>
              <a:defRPr sz="3733"/>
            </a:lvl2pPr>
            <a:lvl3pPr marL="1219214" indent="0">
              <a:buNone/>
              <a:defRPr sz="3200"/>
            </a:lvl3pPr>
            <a:lvl4pPr marL="1828821" indent="0">
              <a:buNone/>
              <a:defRPr sz="2667"/>
            </a:lvl4pPr>
            <a:lvl5pPr marL="2438428" indent="0">
              <a:buNone/>
              <a:defRPr sz="2667"/>
            </a:lvl5pPr>
            <a:lvl6pPr marL="3048036" indent="0">
              <a:buNone/>
              <a:defRPr sz="2667"/>
            </a:lvl6pPr>
            <a:lvl7pPr marL="3657643" indent="0">
              <a:buNone/>
              <a:defRPr sz="2667"/>
            </a:lvl7pPr>
            <a:lvl8pPr marL="4267249" indent="0">
              <a:buNone/>
              <a:defRPr sz="2667"/>
            </a:lvl8pPr>
            <a:lvl9pPr marL="4876856" indent="0">
              <a:buNone/>
              <a:defRPr sz="2667"/>
            </a:lvl9pPr>
          </a:lstStyle>
          <a:p>
            <a:pPr lvl="0"/>
            <a:r>
              <a:rPr lang="ja-JP" altLang="en-US" noProof="0"/>
              <a:t>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67"/>
            </a:lvl1pPr>
            <a:lvl2pPr marL="609607" indent="0">
              <a:buNone/>
              <a:defRPr sz="1600"/>
            </a:lvl2pPr>
            <a:lvl3pPr marL="1219214" indent="0">
              <a:buNone/>
              <a:defRPr sz="1333"/>
            </a:lvl3pPr>
            <a:lvl4pPr marL="1828821" indent="0">
              <a:buNone/>
              <a:defRPr sz="1200"/>
            </a:lvl4pPr>
            <a:lvl5pPr marL="2438428" indent="0">
              <a:buNone/>
              <a:defRPr sz="1200"/>
            </a:lvl5pPr>
            <a:lvl6pPr marL="3048036" indent="0">
              <a:buNone/>
              <a:defRPr sz="1200"/>
            </a:lvl6pPr>
            <a:lvl7pPr marL="3657643" indent="0">
              <a:buNone/>
              <a:defRPr sz="1200"/>
            </a:lvl7pPr>
            <a:lvl8pPr marL="4267249" indent="0">
              <a:buNone/>
              <a:defRPr sz="1200"/>
            </a:lvl8pPr>
            <a:lvl9pPr marL="4876856" indent="0">
              <a:buNone/>
              <a:defRPr sz="12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F5529-272E-4A2C-90D7-160EE3AC1005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8154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"/>
            <a:ext cx="7740352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20612-914C-4BDE-8D4C-FEA4392E99F4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61612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1" y="2"/>
            <a:ext cx="2171700" cy="6126163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" y="2"/>
            <a:ext cx="6362700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 dirty="0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B01F7-FA20-4B15-9970-D297285851AC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4490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rectangle" preserve="1">
  <p:cSld name="Blank rectang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 descr="paint_transparent3.png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"/>
            <a:ext cx="9144000" cy="685800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4297654" y="5930631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solidFill>
                  <a:srgbClr val="999999"/>
                </a:solidFill>
              </a:defRPr>
            </a:lvl1pPr>
            <a:lvl2pPr lvl="1" algn="ctr" rtl="0">
              <a:buNone/>
              <a:defRPr>
                <a:solidFill>
                  <a:srgbClr val="999999"/>
                </a:solidFill>
              </a:defRPr>
            </a:lvl2pPr>
            <a:lvl3pPr lvl="2" algn="ctr" rtl="0">
              <a:buNone/>
              <a:defRPr>
                <a:solidFill>
                  <a:srgbClr val="999999"/>
                </a:solidFill>
              </a:defRPr>
            </a:lvl3pPr>
            <a:lvl4pPr lvl="3" algn="ctr" rtl="0">
              <a:buNone/>
              <a:defRPr>
                <a:solidFill>
                  <a:srgbClr val="999999"/>
                </a:solidFill>
              </a:defRPr>
            </a:lvl4pPr>
            <a:lvl5pPr lvl="4" algn="ctr" rtl="0">
              <a:buNone/>
              <a:defRPr>
                <a:solidFill>
                  <a:srgbClr val="999999"/>
                </a:solidFill>
              </a:defRPr>
            </a:lvl5pPr>
            <a:lvl6pPr lvl="5" algn="ctr" rtl="0">
              <a:buNone/>
              <a:defRPr>
                <a:solidFill>
                  <a:srgbClr val="999999"/>
                </a:solidFill>
              </a:defRPr>
            </a:lvl6pPr>
            <a:lvl7pPr lvl="6" algn="ctr" rtl="0">
              <a:buNone/>
              <a:defRPr>
                <a:solidFill>
                  <a:srgbClr val="999999"/>
                </a:solidFill>
              </a:defRPr>
            </a:lvl7pPr>
            <a:lvl8pPr lvl="7" algn="ctr" rtl="0">
              <a:buNone/>
              <a:defRPr>
                <a:solidFill>
                  <a:srgbClr val="999999"/>
                </a:solidFill>
              </a:defRPr>
            </a:lvl8pPr>
            <a:lvl9pPr lvl="8" algn="ctr" rtl="0">
              <a:buNone/>
              <a:defRPr>
                <a:solidFill>
                  <a:srgbClr val="999999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314770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mlit_top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230"/>
          <a:stretch>
            <a:fillRect/>
          </a:stretch>
        </p:blipFill>
        <p:spPr bwMode="auto">
          <a:xfrm>
            <a:off x="0" y="6524627"/>
            <a:ext cx="91440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9"/>
          <p:cNvSpPr>
            <a:spLocks noChangeArrowheads="1"/>
          </p:cNvSpPr>
          <p:nvPr userDrawn="1"/>
        </p:nvSpPr>
        <p:spPr bwMode="auto">
          <a:xfrm>
            <a:off x="1692277" y="3284540"/>
            <a:ext cx="7451725" cy="73025"/>
          </a:xfrm>
          <a:prstGeom prst="rect">
            <a:avLst/>
          </a:prstGeom>
          <a:solidFill>
            <a:srgbClr val="0066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ja-JP" altLang="en-US">
              <a:solidFill>
                <a:prstClr val="black"/>
              </a:solidFill>
            </a:endParaRPr>
          </a:p>
        </p:txBody>
      </p:sp>
      <p:pic>
        <p:nvPicPr>
          <p:cNvPr id="6" name="Picture 11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6051552"/>
            <a:ext cx="2124075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12"/>
          <p:cNvSpPr txBox="1">
            <a:spLocks noChangeArrowheads="1"/>
          </p:cNvSpPr>
          <p:nvPr userDrawn="1"/>
        </p:nvSpPr>
        <p:spPr bwMode="auto">
          <a:xfrm>
            <a:off x="1" y="6524627"/>
            <a:ext cx="9058249" cy="56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r>
              <a:rPr lang="en-US" altLang="ja-JP" sz="3081" i="1">
                <a:solidFill>
                  <a:prstClr val="white"/>
                </a:solidFill>
                <a:latin typeface="Times New Roman" pitchFamily="18" charset="0"/>
              </a:rPr>
              <a:t>Ministry of Land, Infrastructure, Transport and Tourism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251" y="2133603"/>
            <a:ext cx="7524750" cy="1470025"/>
          </a:xfrm>
          <a:prstGeom prst="rect">
            <a:avLst/>
          </a:prstGeom>
        </p:spPr>
        <p:txBody>
          <a:bodyPr/>
          <a:lstStyle>
            <a:lvl1pPr>
              <a:defRPr sz="10272"/>
            </a:lvl1pPr>
          </a:lstStyle>
          <a:p>
            <a:r>
              <a:rPr lang="ja-JP" altLang="en-US"/>
              <a:t>マスター タイトルの書式設定</a:t>
            </a:r>
            <a:endParaRPr lang="ja-JP" alt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1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10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11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6"/>
            <a:ext cx="21336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C1E978-A3B9-4673-8199-379729392307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84405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"/>
            <a:ext cx="7740352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ja-JP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1FC12D-27C1-4F31-90C9-A93D49E44687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6398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10272" b="1" cap="all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6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5136"/>
            </a:lvl1pPr>
            <a:lvl2pPr marL="1174023" indent="0">
              <a:buNone/>
              <a:defRPr sz="4622"/>
            </a:lvl2pPr>
            <a:lvl3pPr marL="2348043" indent="0">
              <a:buNone/>
              <a:defRPr sz="4109"/>
            </a:lvl3pPr>
            <a:lvl4pPr marL="3522066" indent="0">
              <a:buNone/>
              <a:defRPr sz="3595"/>
            </a:lvl4pPr>
            <a:lvl5pPr marL="4696088" indent="0">
              <a:buNone/>
              <a:defRPr sz="3595"/>
            </a:lvl5pPr>
            <a:lvl6pPr marL="5870108" indent="0">
              <a:buNone/>
              <a:defRPr sz="3595"/>
            </a:lvl6pPr>
            <a:lvl7pPr marL="7044131" indent="0">
              <a:buNone/>
              <a:defRPr sz="3595"/>
            </a:lvl7pPr>
            <a:lvl8pPr marL="8218153" indent="0">
              <a:buNone/>
              <a:defRPr sz="3595"/>
            </a:lvl8pPr>
            <a:lvl9pPr marL="9392174" indent="0">
              <a:buNone/>
              <a:defRPr sz="3595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694BDB-530F-4364-A4B7-5A1182A1D62D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62477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"/>
            <a:ext cx="7740352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7189"/>
            </a:lvl1pPr>
            <a:lvl2pPr>
              <a:defRPr sz="6164"/>
            </a:lvl2pPr>
            <a:lvl3pPr>
              <a:defRPr sz="5136"/>
            </a:lvl3pPr>
            <a:lvl4pPr>
              <a:defRPr sz="4622"/>
            </a:lvl4pPr>
            <a:lvl5pPr>
              <a:defRPr sz="4622"/>
            </a:lvl5pPr>
            <a:lvl6pPr>
              <a:defRPr sz="4622"/>
            </a:lvl6pPr>
            <a:lvl7pPr>
              <a:defRPr sz="4622"/>
            </a:lvl7pPr>
            <a:lvl8pPr>
              <a:defRPr sz="4622"/>
            </a:lvl8pPr>
            <a:lvl9pPr>
              <a:defRPr sz="46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1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7189"/>
            </a:lvl1pPr>
            <a:lvl2pPr>
              <a:defRPr sz="6164"/>
            </a:lvl2pPr>
            <a:lvl3pPr>
              <a:defRPr sz="5136"/>
            </a:lvl3pPr>
            <a:lvl4pPr>
              <a:defRPr sz="4622"/>
            </a:lvl4pPr>
            <a:lvl5pPr>
              <a:defRPr sz="4622"/>
            </a:lvl5pPr>
            <a:lvl6pPr>
              <a:defRPr sz="4622"/>
            </a:lvl6pPr>
            <a:lvl7pPr>
              <a:defRPr sz="4622"/>
            </a:lvl7pPr>
            <a:lvl8pPr>
              <a:defRPr sz="4622"/>
            </a:lvl8pPr>
            <a:lvl9pPr>
              <a:defRPr sz="4622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4DE403-68E0-47EB-9A36-3C247B16477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65201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1" y="1535114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164" b="1"/>
            </a:lvl1pPr>
            <a:lvl2pPr marL="1174023" indent="0">
              <a:buNone/>
              <a:defRPr sz="5136" b="1"/>
            </a:lvl2pPr>
            <a:lvl3pPr marL="2348043" indent="0">
              <a:buNone/>
              <a:defRPr sz="4622" b="1"/>
            </a:lvl3pPr>
            <a:lvl4pPr marL="3522066" indent="0">
              <a:buNone/>
              <a:defRPr sz="4109" b="1"/>
            </a:lvl4pPr>
            <a:lvl5pPr marL="4696088" indent="0">
              <a:buNone/>
              <a:defRPr sz="4109" b="1"/>
            </a:lvl5pPr>
            <a:lvl6pPr marL="5870108" indent="0">
              <a:buNone/>
              <a:defRPr sz="4109" b="1"/>
            </a:lvl6pPr>
            <a:lvl7pPr marL="7044131" indent="0">
              <a:buNone/>
              <a:defRPr sz="4109" b="1"/>
            </a:lvl7pPr>
            <a:lvl8pPr marL="8218153" indent="0">
              <a:buNone/>
              <a:defRPr sz="4109" b="1"/>
            </a:lvl8pPr>
            <a:lvl9pPr marL="9392174" indent="0">
              <a:buNone/>
              <a:defRPr sz="410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6164"/>
            </a:lvl1pPr>
            <a:lvl2pPr>
              <a:defRPr sz="5136"/>
            </a:lvl2pPr>
            <a:lvl3pPr>
              <a:defRPr sz="4622"/>
            </a:lvl3pPr>
            <a:lvl4pPr>
              <a:defRPr sz="4109"/>
            </a:lvl4pPr>
            <a:lvl5pPr>
              <a:defRPr sz="4109"/>
            </a:lvl5pPr>
            <a:lvl6pPr>
              <a:defRPr sz="4109"/>
            </a:lvl6pPr>
            <a:lvl7pPr>
              <a:defRPr sz="4109"/>
            </a:lvl7pPr>
            <a:lvl8pPr>
              <a:defRPr sz="4109"/>
            </a:lvl8pPr>
            <a:lvl9pPr>
              <a:defRPr sz="410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7" y="1535114"/>
            <a:ext cx="404177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6164" b="1"/>
            </a:lvl1pPr>
            <a:lvl2pPr marL="1174023" indent="0">
              <a:buNone/>
              <a:defRPr sz="5136" b="1"/>
            </a:lvl2pPr>
            <a:lvl3pPr marL="2348043" indent="0">
              <a:buNone/>
              <a:defRPr sz="4622" b="1"/>
            </a:lvl3pPr>
            <a:lvl4pPr marL="3522066" indent="0">
              <a:buNone/>
              <a:defRPr sz="4109" b="1"/>
            </a:lvl4pPr>
            <a:lvl5pPr marL="4696088" indent="0">
              <a:buNone/>
              <a:defRPr sz="4109" b="1"/>
            </a:lvl5pPr>
            <a:lvl6pPr marL="5870108" indent="0">
              <a:buNone/>
              <a:defRPr sz="4109" b="1"/>
            </a:lvl6pPr>
            <a:lvl7pPr marL="7044131" indent="0">
              <a:buNone/>
              <a:defRPr sz="4109" b="1"/>
            </a:lvl7pPr>
            <a:lvl8pPr marL="8218153" indent="0">
              <a:buNone/>
              <a:defRPr sz="4109" b="1"/>
            </a:lvl8pPr>
            <a:lvl9pPr marL="9392174" indent="0">
              <a:buNone/>
              <a:defRPr sz="4109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4" cy="3951288"/>
          </a:xfrm>
          <a:prstGeom prst="rect">
            <a:avLst/>
          </a:prstGeom>
        </p:spPr>
        <p:txBody>
          <a:bodyPr/>
          <a:lstStyle>
            <a:lvl1pPr>
              <a:defRPr sz="6164"/>
            </a:lvl1pPr>
            <a:lvl2pPr>
              <a:defRPr sz="5136"/>
            </a:lvl2pPr>
            <a:lvl3pPr>
              <a:defRPr sz="4622"/>
            </a:lvl3pPr>
            <a:lvl4pPr>
              <a:defRPr sz="4109"/>
            </a:lvl4pPr>
            <a:lvl5pPr>
              <a:defRPr sz="4109"/>
            </a:lvl5pPr>
            <a:lvl6pPr>
              <a:defRPr sz="4109"/>
            </a:lvl6pPr>
            <a:lvl7pPr>
              <a:defRPr sz="4109"/>
            </a:lvl7pPr>
            <a:lvl8pPr>
              <a:defRPr sz="4109"/>
            </a:lvl8pPr>
            <a:lvl9pPr>
              <a:defRPr sz="4109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B541BEC-AD9E-4104-AF2B-4C626651FF89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80859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"/>
            <a:ext cx="7740352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FFE511-5094-4685-A035-FB392A6605D8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96432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9C2EA1-6911-4BAC-954D-0A2DD024DDCF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63588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73051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5136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3"/>
            <a:ext cx="5111751" cy="5853113"/>
          </a:xfrm>
          <a:prstGeom prst="rect">
            <a:avLst/>
          </a:prstGeom>
        </p:spPr>
        <p:txBody>
          <a:bodyPr/>
          <a:lstStyle>
            <a:lvl1pPr>
              <a:defRPr sz="8217"/>
            </a:lvl1pPr>
            <a:lvl2pPr>
              <a:defRPr sz="7189"/>
            </a:lvl2pPr>
            <a:lvl3pPr>
              <a:defRPr sz="6164"/>
            </a:lvl3pPr>
            <a:lvl4pPr>
              <a:defRPr sz="5136"/>
            </a:lvl4pPr>
            <a:lvl5pPr>
              <a:defRPr sz="5136"/>
            </a:lvl5pPr>
            <a:lvl6pPr>
              <a:defRPr sz="5136"/>
            </a:lvl6pPr>
            <a:lvl7pPr>
              <a:defRPr sz="5136"/>
            </a:lvl7pPr>
            <a:lvl8pPr>
              <a:defRPr sz="5136"/>
            </a:lvl8pPr>
            <a:lvl9pPr>
              <a:defRPr sz="5136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95"/>
            </a:lvl1pPr>
            <a:lvl2pPr marL="1174023" indent="0">
              <a:buNone/>
              <a:defRPr sz="3081"/>
            </a:lvl2pPr>
            <a:lvl3pPr marL="2348043" indent="0">
              <a:buNone/>
              <a:defRPr sz="2567"/>
            </a:lvl3pPr>
            <a:lvl4pPr marL="3522066" indent="0">
              <a:buNone/>
              <a:defRPr sz="2311"/>
            </a:lvl4pPr>
            <a:lvl5pPr marL="4696088" indent="0">
              <a:buNone/>
              <a:defRPr sz="2311"/>
            </a:lvl5pPr>
            <a:lvl6pPr marL="5870108" indent="0">
              <a:buNone/>
              <a:defRPr sz="2311"/>
            </a:lvl6pPr>
            <a:lvl7pPr marL="7044131" indent="0">
              <a:buNone/>
              <a:defRPr sz="2311"/>
            </a:lvl7pPr>
            <a:lvl8pPr marL="8218153" indent="0">
              <a:buNone/>
              <a:defRPr sz="2311"/>
            </a:lvl8pPr>
            <a:lvl9pPr marL="9392174" indent="0">
              <a:buNone/>
              <a:defRPr sz="23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0176D3-1CBA-4E5C-8891-6A87D7C30D42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27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5136" b="1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8217"/>
            </a:lvl1pPr>
            <a:lvl2pPr marL="1174023" indent="0">
              <a:buNone/>
              <a:defRPr sz="7189"/>
            </a:lvl2pPr>
            <a:lvl3pPr marL="2348043" indent="0">
              <a:buNone/>
              <a:defRPr sz="6164"/>
            </a:lvl3pPr>
            <a:lvl4pPr marL="3522066" indent="0">
              <a:buNone/>
              <a:defRPr sz="5136"/>
            </a:lvl4pPr>
            <a:lvl5pPr marL="4696088" indent="0">
              <a:buNone/>
              <a:defRPr sz="5136"/>
            </a:lvl5pPr>
            <a:lvl6pPr marL="5870108" indent="0">
              <a:buNone/>
              <a:defRPr sz="5136"/>
            </a:lvl6pPr>
            <a:lvl7pPr marL="7044131" indent="0">
              <a:buNone/>
              <a:defRPr sz="5136"/>
            </a:lvl7pPr>
            <a:lvl8pPr marL="8218153" indent="0">
              <a:buNone/>
              <a:defRPr sz="5136"/>
            </a:lvl8pPr>
            <a:lvl9pPr marL="9392174" indent="0">
              <a:buNone/>
              <a:defRPr sz="5136"/>
            </a:lvl9pPr>
          </a:lstStyle>
          <a:p>
            <a:pPr lvl="0"/>
            <a:r>
              <a:rPr lang="ja-JP" altLang="en-US" noProof="0"/>
              <a:t>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595"/>
            </a:lvl1pPr>
            <a:lvl2pPr marL="1174023" indent="0">
              <a:buNone/>
              <a:defRPr sz="3081"/>
            </a:lvl2pPr>
            <a:lvl3pPr marL="2348043" indent="0">
              <a:buNone/>
              <a:defRPr sz="2567"/>
            </a:lvl3pPr>
            <a:lvl4pPr marL="3522066" indent="0">
              <a:buNone/>
              <a:defRPr sz="2311"/>
            </a:lvl4pPr>
            <a:lvl5pPr marL="4696088" indent="0">
              <a:buNone/>
              <a:defRPr sz="2311"/>
            </a:lvl5pPr>
            <a:lvl6pPr marL="5870108" indent="0">
              <a:buNone/>
              <a:defRPr sz="2311"/>
            </a:lvl6pPr>
            <a:lvl7pPr marL="7044131" indent="0">
              <a:buNone/>
              <a:defRPr sz="2311"/>
            </a:lvl7pPr>
            <a:lvl8pPr marL="8218153" indent="0">
              <a:buNone/>
              <a:defRPr sz="2311"/>
            </a:lvl8pPr>
            <a:lvl9pPr marL="9392174" indent="0">
              <a:buNone/>
              <a:defRPr sz="231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3F5529-272E-4A2C-90D7-160EE3AC1005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6455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0" y="1"/>
            <a:ext cx="7740352" cy="47625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B20612-914C-4BDE-8D4C-FEA4392E99F4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26096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515101" y="2"/>
            <a:ext cx="2171700" cy="6126163"/>
          </a:xfrm>
          <a:prstGeom prst="rect">
            <a:avLst/>
          </a:prstGeo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1" y="2"/>
            <a:ext cx="6362700" cy="61261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1" y="6245226"/>
            <a:ext cx="2895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>
              <a:solidFill>
                <a:prstClr val="black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7010400" y="6237289"/>
            <a:ext cx="2133600" cy="47625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B01F7-FA20-4B15-9970-D297285851AC}" type="slidenum">
              <a:rPr lang="en-US" altLang="ja-JP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US" altLang="ja-JP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6675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rectangle" preserve="1">
  <p:cSld name="Blank rectang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1" descr="paint_transparent3.png"/>
          <p:cNvPicPr preferRelativeResize="0"/>
          <p:nvPr userDrawn="1"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"/>
            <a:ext cx="9144000" cy="685800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1"/>
          <p:cNvSpPr txBox="1">
            <a:spLocks noGrp="1"/>
          </p:cNvSpPr>
          <p:nvPr>
            <p:ph type="sldNum" idx="12"/>
          </p:nvPr>
        </p:nvSpPr>
        <p:spPr>
          <a:xfrm>
            <a:off x="4297654" y="5930631"/>
            <a:ext cx="5487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buNone/>
              <a:defRPr>
                <a:solidFill>
                  <a:srgbClr val="999999"/>
                </a:solidFill>
              </a:defRPr>
            </a:lvl1pPr>
            <a:lvl2pPr lvl="1" algn="ctr" rtl="0">
              <a:buNone/>
              <a:defRPr>
                <a:solidFill>
                  <a:srgbClr val="999999"/>
                </a:solidFill>
              </a:defRPr>
            </a:lvl2pPr>
            <a:lvl3pPr lvl="2" algn="ctr" rtl="0">
              <a:buNone/>
              <a:defRPr>
                <a:solidFill>
                  <a:srgbClr val="999999"/>
                </a:solidFill>
              </a:defRPr>
            </a:lvl3pPr>
            <a:lvl4pPr lvl="3" algn="ctr" rtl="0">
              <a:buNone/>
              <a:defRPr>
                <a:solidFill>
                  <a:srgbClr val="999999"/>
                </a:solidFill>
              </a:defRPr>
            </a:lvl4pPr>
            <a:lvl5pPr lvl="4" algn="ctr" rtl="0">
              <a:buNone/>
              <a:defRPr>
                <a:solidFill>
                  <a:srgbClr val="999999"/>
                </a:solidFill>
              </a:defRPr>
            </a:lvl5pPr>
            <a:lvl6pPr lvl="5" algn="ctr" rtl="0">
              <a:buNone/>
              <a:defRPr>
                <a:solidFill>
                  <a:srgbClr val="999999"/>
                </a:solidFill>
              </a:defRPr>
            </a:lvl6pPr>
            <a:lvl7pPr lvl="6" algn="ctr" rtl="0">
              <a:buNone/>
              <a:defRPr>
                <a:solidFill>
                  <a:srgbClr val="999999"/>
                </a:solidFill>
              </a:defRPr>
            </a:lvl7pPr>
            <a:lvl8pPr lvl="7" algn="ctr" rtl="0">
              <a:buNone/>
              <a:defRPr>
                <a:solidFill>
                  <a:srgbClr val="999999"/>
                </a:solidFill>
              </a:defRPr>
            </a:lvl8pPr>
            <a:lvl9pPr lvl="8" algn="ctr" rtl="0">
              <a:buNone/>
              <a:defRPr>
                <a:solidFill>
                  <a:srgbClr val="999999"/>
                </a:solidFill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6695068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4606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733">
          <a:solidFill>
            <a:srgbClr val="4087C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733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733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733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733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5pPr>
      <a:lvl6pPr marL="609607" algn="l" rtl="0" eaLnBrk="1" fontAlgn="base" hangingPunct="1">
        <a:spcBef>
          <a:spcPct val="0"/>
        </a:spcBef>
        <a:spcAft>
          <a:spcPct val="0"/>
        </a:spcAft>
        <a:defRPr kumimoji="1" sz="3733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6pPr>
      <a:lvl7pPr marL="1219214" algn="l" rtl="0" eaLnBrk="1" fontAlgn="base" hangingPunct="1">
        <a:spcBef>
          <a:spcPct val="0"/>
        </a:spcBef>
        <a:spcAft>
          <a:spcPct val="0"/>
        </a:spcAft>
        <a:defRPr kumimoji="1" sz="3733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7pPr>
      <a:lvl8pPr marL="1828821" algn="l" rtl="0" eaLnBrk="1" fontAlgn="base" hangingPunct="1">
        <a:spcBef>
          <a:spcPct val="0"/>
        </a:spcBef>
        <a:spcAft>
          <a:spcPct val="0"/>
        </a:spcAft>
        <a:defRPr kumimoji="1" sz="3733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8pPr>
      <a:lvl9pPr marL="2438428" algn="l" rtl="0" eaLnBrk="1" fontAlgn="base" hangingPunct="1">
        <a:spcBef>
          <a:spcPct val="0"/>
        </a:spcBef>
        <a:spcAft>
          <a:spcPct val="0"/>
        </a:spcAft>
        <a:defRPr kumimoji="1" sz="3733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457205" indent="-457205" algn="l" rtl="0" eaLnBrk="1" fontAlgn="base" hangingPunct="1">
        <a:spcBef>
          <a:spcPct val="20000"/>
        </a:spcBef>
        <a:spcAft>
          <a:spcPct val="0"/>
        </a:spcAft>
        <a:buChar char="•"/>
        <a:defRPr kumimoji="1" sz="4267">
          <a:solidFill>
            <a:schemeClr val="tx1"/>
          </a:solidFill>
          <a:latin typeface="+mn-lt"/>
          <a:ea typeface="+mn-ea"/>
          <a:cs typeface="+mn-cs"/>
        </a:defRPr>
      </a:lvl1pPr>
      <a:lvl2pPr marL="990613" indent="-381005" algn="l" rtl="0" eaLnBrk="1" fontAlgn="base" hangingPunct="1">
        <a:spcBef>
          <a:spcPct val="20000"/>
        </a:spcBef>
        <a:spcAft>
          <a:spcPct val="0"/>
        </a:spcAft>
        <a:buChar char="–"/>
        <a:defRPr kumimoji="1" sz="3733">
          <a:solidFill>
            <a:schemeClr val="tx1"/>
          </a:solidFill>
          <a:latin typeface="+mn-lt"/>
          <a:ea typeface="+mn-ea"/>
        </a:defRPr>
      </a:lvl2pPr>
      <a:lvl3pPr marL="1524018" indent="-304804" algn="l" rtl="0" eaLnBrk="1" fontAlgn="base" hangingPunct="1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</a:defRPr>
      </a:lvl3pPr>
      <a:lvl4pPr marL="2133625" indent="-304804" algn="l" rtl="0" eaLnBrk="1" fontAlgn="base" hangingPunct="1">
        <a:spcBef>
          <a:spcPct val="20000"/>
        </a:spcBef>
        <a:spcAft>
          <a:spcPct val="0"/>
        </a:spcAft>
        <a:buChar char="–"/>
        <a:defRPr kumimoji="1" sz="2667">
          <a:solidFill>
            <a:schemeClr val="tx1"/>
          </a:solidFill>
          <a:latin typeface="+mn-lt"/>
          <a:ea typeface="+mn-ea"/>
        </a:defRPr>
      </a:lvl4pPr>
      <a:lvl5pPr marL="2743232" indent="-304804" algn="l" rtl="0" eaLnBrk="1" fontAlgn="base" hangingPunct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5pPr>
      <a:lvl6pPr marL="3352839" indent="-304804" algn="l" rtl="0" eaLnBrk="1" fontAlgn="base" hangingPunct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6pPr>
      <a:lvl7pPr marL="3962446" indent="-304804" algn="l" rtl="0" eaLnBrk="1" fontAlgn="base" hangingPunct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7pPr>
      <a:lvl8pPr marL="4572052" indent="-304804" algn="l" rtl="0" eaLnBrk="1" fontAlgn="base" hangingPunct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8pPr>
      <a:lvl9pPr marL="5181659" indent="-304804" algn="l" rtl="0" eaLnBrk="1" fontAlgn="base" hangingPunct="1">
        <a:spcBef>
          <a:spcPct val="20000"/>
        </a:spcBef>
        <a:spcAft>
          <a:spcPct val="0"/>
        </a:spcAft>
        <a:buChar char="»"/>
        <a:defRPr kumimoji="1" sz="2667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1219214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7" algn="l" defTabSz="1219214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14" algn="l" defTabSz="1219214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21" algn="l" defTabSz="1219214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28" algn="l" defTabSz="1219214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36" algn="l" defTabSz="1219214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43" algn="l" defTabSz="1219214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49" algn="l" defTabSz="1219214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56" algn="l" defTabSz="1219214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5229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1" r:id="rId1"/>
    <p:sldLayoutId id="2147483732" r:id="rId2"/>
    <p:sldLayoutId id="2147483733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39" r:id="rId9"/>
    <p:sldLayoutId id="2147483740" r:id="rId10"/>
    <p:sldLayoutId id="2147483741" r:id="rId11"/>
    <p:sldLayoutId id="2147483742" r:id="rId12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7189">
          <a:solidFill>
            <a:srgbClr val="4087C8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7189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7189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7189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7189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5pPr>
      <a:lvl6pPr marL="1174023" algn="l" rtl="0" eaLnBrk="1" fontAlgn="base" hangingPunct="1">
        <a:spcBef>
          <a:spcPct val="0"/>
        </a:spcBef>
        <a:spcAft>
          <a:spcPct val="0"/>
        </a:spcAft>
        <a:defRPr kumimoji="1" sz="7189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6pPr>
      <a:lvl7pPr marL="2348043" algn="l" rtl="0" eaLnBrk="1" fontAlgn="base" hangingPunct="1">
        <a:spcBef>
          <a:spcPct val="0"/>
        </a:spcBef>
        <a:spcAft>
          <a:spcPct val="0"/>
        </a:spcAft>
        <a:defRPr kumimoji="1" sz="7189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7pPr>
      <a:lvl8pPr marL="3522066" algn="l" rtl="0" eaLnBrk="1" fontAlgn="base" hangingPunct="1">
        <a:spcBef>
          <a:spcPct val="0"/>
        </a:spcBef>
        <a:spcAft>
          <a:spcPct val="0"/>
        </a:spcAft>
        <a:defRPr kumimoji="1" sz="7189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8pPr>
      <a:lvl9pPr marL="4696088" algn="l" rtl="0" eaLnBrk="1" fontAlgn="base" hangingPunct="1">
        <a:spcBef>
          <a:spcPct val="0"/>
        </a:spcBef>
        <a:spcAft>
          <a:spcPct val="0"/>
        </a:spcAft>
        <a:defRPr kumimoji="1" sz="7189">
          <a:solidFill>
            <a:srgbClr val="4087C8"/>
          </a:solidFill>
          <a:latin typeface="HGP創英角ｺﾞｼｯｸUB" pitchFamily="50" charset="-128"/>
          <a:ea typeface="HGP創英角ｺﾞｼｯｸUB" pitchFamily="50" charset="-128"/>
        </a:defRPr>
      </a:lvl9pPr>
    </p:titleStyle>
    <p:bodyStyle>
      <a:lvl1pPr marL="880516" indent="-880516" algn="l" rtl="0" eaLnBrk="1" fontAlgn="base" hangingPunct="1">
        <a:spcBef>
          <a:spcPct val="20000"/>
        </a:spcBef>
        <a:spcAft>
          <a:spcPct val="0"/>
        </a:spcAft>
        <a:buChar char="•"/>
        <a:defRPr kumimoji="1" sz="8217">
          <a:solidFill>
            <a:schemeClr val="tx1"/>
          </a:solidFill>
          <a:latin typeface="+mn-lt"/>
          <a:ea typeface="+mn-ea"/>
          <a:cs typeface="+mn-cs"/>
        </a:defRPr>
      </a:lvl1pPr>
      <a:lvl2pPr marL="1907786" indent="-733763" algn="l" rtl="0" eaLnBrk="1" fontAlgn="base" hangingPunct="1">
        <a:spcBef>
          <a:spcPct val="20000"/>
        </a:spcBef>
        <a:spcAft>
          <a:spcPct val="0"/>
        </a:spcAft>
        <a:buChar char="–"/>
        <a:defRPr kumimoji="1" sz="7189">
          <a:solidFill>
            <a:schemeClr val="tx1"/>
          </a:solidFill>
          <a:latin typeface="+mn-lt"/>
          <a:ea typeface="+mn-ea"/>
        </a:defRPr>
      </a:lvl2pPr>
      <a:lvl3pPr marL="2935055" indent="-587011" algn="l" rtl="0" eaLnBrk="1" fontAlgn="base" hangingPunct="1">
        <a:spcBef>
          <a:spcPct val="20000"/>
        </a:spcBef>
        <a:spcAft>
          <a:spcPct val="0"/>
        </a:spcAft>
        <a:buChar char="•"/>
        <a:defRPr kumimoji="1" sz="6164">
          <a:solidFill>
            <a:schemeClr val="tx1"/>
          </a:solidFill>
          <a:latin typeface="+mn-lt"/>
          <a:ea typeface="+mn-ea"/>
        </a:defRPr>
      </a:lvl3pPr>
      <a:lvl4pPr marL="4109077" indent="-587011" algn="l" rtl="0" eaLnBrk="1" fontAlgn="base" hangingPunct="1">
        <a:spcBef>
          <a:spcPct val="20000"/>
        </a:spcBef>
        <a:spcAft>
          <a:spcPct val="0"/>
        </a:spcAft>
        <a:buChar char="–"/>
        <a:defRPr kumimoji="1" sz="5136">
          <a:solidFill>
            <a:schemeClr val="tx1"/>
          </a:solidFill>
          <a:latin typeface="+mn-lt"/>
          <a:ea typeface="+mn-ea"/>
        </a:defRPr>
      </a:lvl4pPr>
      <a:lvl5pPr marL="5283099" indent="-587011" algn="l" rtl="0" eaLnBrk="1" fontAlgn="base" hangingPunct="1">
        <a:spcBef>
          <a:spcPct val="20000"/>
        </a:spcBef>
        <a:spcAft>
          <a:spcPct val="0"/>
        </a:spcAft>
        <a:buChar char="»"/>
        <a:defRPr kumimoji="1" sz="5136">
          <a:solidFill>
            <a:schemeClr val="tx1"/>
          </a:solidFill>
          <a:latin typeface="+mn-lt"/>
          <a:ea typeface="+mn-ea"/>
        </a:defRPr>
      </a:lvl5pPr>
      <a:lvl6pPr marL="6457120" indent="-587011" algn="l" rtl="0" eaLnBrk="1" fontAlgn="base" hangingPunct="1">
        <a:spcBef>
          <a:spcPct val="20000"/>
        </a:spcBef>
        <a:spcAft>
          <a:spcPct val="0"/>
        </a:spcAft>
        <a:buChar char="»"/>
        <a:defRPr kumimoji="1" sz="5136">
          <a:solidFill>
            <a:schemeClr val="tx1"/>
          </a:solidFill>
          <a:latin typeface="+mn-lt"/>
          <a:ea typeface="+mn-ea"/>
        </a:defRPr>
      </a:lvl6pPr>
      <a:lvl7pPr marL="7631142" indent="-587011" algn="l" rtl="0" eaLnBrk="1" fontAlgn="base" hangingPunct="1">
        <a:spcBef>
          <a:spcPct val="20000"/>
        </a:spcBef>
        <a:spcAft>
          <a:spcPct val="0"/>
        </a:spcAft>
        <a:buChar char="»"/>
        <a:defRPr kumimoji="1" sz="5136">
          <a:solidFill>
            <a:schemeClr val="tx1"/>
          </a:solidFill>
          <a:latin typeface="+mn-lt"/>
          <a:ea typeface="+mn-ea"/>
        </a:defRPr>
      </a:lvl7pPr>
      <a:lvl8pPr marL="8805165" indent="-587011" algn="l" rtl="0" eaLnBrk="1" fontAlgn="base" hangingPunct="1">
        <a:spcBef>
          <a:spcPct val="20000"/>
        </a:spcBef>
        <a:spcAft>
          <a:spcPct val="0"/>
        </a:spcAft>
        <a:buChar char="»"/>
        <a:defRPr kumimoji="1" sz="5136">
          <a:solidFill>
            <a:schemeClr val="tx1"/>
          </a:solidFill>
          <a:latin typeface="+mn-lt"/>
          <a:ea typeface="+mn-ea"/>
        </a:defRPr>
      </a:lvl8pPr>
      <a:lvl9pPr marL="9979185" indent="-587011" algn="l" rtl="0" eaLnBrk="1" fontAlgn="base" hangingPunct="1">
        <a:spcBef>
          <a:spcPct val="20000"/>
        </a:spcBef>
        <a:spcAft>
          <a:spcPct val="0"/>
        </a:spcAft>
        <a:buChar char="»"/>
        <a:defRPr kumimoji="1" sz="5136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2348043" rtl="0" eaLnBrk="1" latinLnBrk="0" hangingPunct="1"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1pPr>
      <a:lvl2pPr marL="1174023" algn="l" defTabSz="2348043" rtl="0" eaLnBrk="1" latinLnBrk="0" hangingPunct="1"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2pPr>
      <a:lvl3pPr marL="2348043" algn="l" defTabSz="2348043" rtl="0" eaLnBrk="1" latinLnBrk="0" hangingPunct="1"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3pPr>
      <a:lvl4pPr marL="3522066" algn="l" defTabSz="2348043" rtl="0" eaLnBrk="1" latinLnBrk="0" hangingPunct="1"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4pPr>
      <a:lvl5pPr marL="4696088" algn="l" defTabSz="2348043" rtl="0" eaLnBrk="1" latinLnBrk="0" hangingPunct="1"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5pPr>
      <a:lvl6pPr marL="5870108" algn="l" defTabSz="2348043" rtl="0" eaLnBrk="1" latinLnBrk="0" hangingPunct="1"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6pPr>
      <a:lvl7pPr marL="7044131" algn="l" defTabSz="2348043" rtl="0" eaLnBrk="1" latinLnBrk="0" hangingPunct="1"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7pPr>
      <a:lvl8pPr marL="8218153" algn="l" defTabSz="2348043" rtl="0" eaLnBrk="1" latinLnBrk="0" hangingPunct="1"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8pPr>
      <a:lvl9pPr marL="9392174" algn="l" defTabSz="2348043" rtl="0" eaLnBrk="1" latinLnBrk="0" hangingPunct="1">
        <a:defRPr kumimoji="1" sz="462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C5F93438-A72E-4A0C-8463-5E7765C302B4}"/>
              </a:ext>
            </a:extLst>
          </p:cNvPr>
          <p:cNvSpPr txBox="1"/>
          <p:nvPr/>
        </p:nvSpPr>
        <p:spPr>
          <a:xfrm>
            <a:off x="4607793" y="1709346"/>
            <a:ext cx="4320000" cy="3136534"/>
          </a:xfrm>
          <a:prstGeom prst="rect">
            <a:avLst/>
          </a:prstGeom>
          <a:noFill/>
          <a:ln w="19050">
            <a:solidFill>
              <a:sysClr val="windowText" lastClr="000000">
                <a:lumMod val="65000"/>
                <a:lumOff val="35000"/>
              </a:sysClr>
            </a:solidFill>
          </a:ln>
        </p:spPr>
        <p:txBody>
          <a:bodyPr wrap="square" rtlCol="0" anchor="t">
            <a:no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（２）自治体の束</a:t>
            </a: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/>
              <a:ea typeface="ＭＳ Ｐゴシック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kern="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ja-JP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/>
              <a:ea typeface="ＭＳ Ｐゴシック"/>
            </a:endParaRPr>
          </a:p>
        </p:txBody>
      </p:sp>
      <p:sp>
        <p:nvSpPr>
          <p:cNvPr id="124" name="タイトル 3">
            <a:extLst>
              <a:ext uri="{FF2B5EF4-FFF2-40B4-BE49-F238E27FC236}">
                <a16:creationId xmlns:a16="http://schemas.microsoft.com/office/drawing/2014/main" id="{E8309C05-94E2-C4DA-CE38-918F3090A2BD}"/>
              </a:ext>
            </a:extLst>
          </p:cNvPr>
          <p:cNvSpPr txBox="1">
            <a:spLocks/>
          </p:cNvSpPr>
          <p:nvPr/>
        </p:nvSpPr>
        <p:spPr bwMode="auto">
          <a:xfrm>
            <a:off x="0" y="0"/>
            <a:ext cx="91440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2800">
                <a:solidFill>
                  <a:srgbClr val="4087C8"/>
                </a:solidFill>
                <a:latin typeface="HGP創英角ｺﾞｼｯｸUB" pitchFamily="50" charset="-128"/>
                <a:ea typeface="HGP創英角ｺﾞｼｯｸUB" pitchFamily="50" charset="-128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4087C8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j-cs"/>
              </a:rPr>
              <a:t>群マネの実施方針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087C8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j-cs"/>
              </a:rPr>
              <a:t>（宮城県</a:t>
            </a:r>
            <a:r>
              <a:rPr kumimoji="1" lang="en-US" altLang="ja-JP" sz="2000" b="0" i="0" u="none" strike="noStrike" kern="0" cap="none" spc="0" normalizeH="0" baseline="0" noProof="0" dirty="0">
                <a:ln>
                  <a:noFill/>
                </a:ln>
                <a:solidFill>
                  <a:srgbClr val="4087C8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j-cs"/>
              </a:rPr>
              <a:t>34</a:t>
            </a:r>
            <a:r>
              <a:rPr kumimoji="1" lang="ja-JP" alt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4087C8"/>
                </a:solidFill>
                <a:effectLst/>
                <a:uLnTx/>
                <a:uFillTx/>
                <a:latin typeface="HGP創英角ｺﾞｼｯｸUB"/>
                <a:ea typeface="HGP創英角ｺﾞｼｯｸUB"/>
                <a:cs typeface="+mj-cs"/>
              </a:rPr>
              <a:t>市町村）</a:t>
            </a:r>
            <a:endParaRPr kumimoji="1" lang="ja-JP" altLang="en-US" sz="2400" b="0" i="0" u="none" strike="noStrike" kern="0" cap="none" spc="0" normalizeH="0" baseline="0" noProof="0" dirty="0">
              <a:ln>
                <a:noFill/>
              </a:ln>
              <a:solidFill>
                <a:srgbClr val="4087C8"/>
              </a:solidFill>
              <a:effectLst/>
              <a:uLnTx/>
              <a:uFillTx/>
              <a:latin typeface="HGP創英角ｺﾞｼｯｸUB"/>
              <a:ea typeface="HGP創英角ｺﾞｼｯｸUB"/>
              <a:cs typeface="+mj-cs"/>
            </a:endParaRPr>
          </a:p>
        </p:txBody>
      </p:sp>
      <p:sp>
        <p:nvSpPr>
          <p:cNvPr id="125" name="テキスト ボックス 124">
            <a:extLst>
              <a:ext uri="{FF2B5EF4-FFF2-40B4-BE49-F238E27FC236}">
                <a16:creationId xmlns:a16="http://schemas.microsoft.com/office/drawing/2014/main" id="{632602B2-8E55-D6B3-9567-552C370F3EB6}"/>
              </a:ext>
            </a:extLst>
          </p:cNvPr>
          <p:cNvSpPr txBox="1"/>
          <p:nvPr/>
        </p:nvSpPr>
        <p:spPr>
          <a:xfrm>
            <a:off x="0" y="571603"/>
            <a:ext cx="914400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>
            <a:defPPr>
              <a:defRPr lang="ja-JP"/>
            </a:defPPr>
            <a:lvl1pPr algn="ctr">
              <a:defRPr sz="1600" spc="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algn="just">
              <a:defRPr/>
            </a:pPr>
            <a:r>
              <a:rPr lang="ja-JP" altLang="en-US" spc="0" dirty="0">
                <a:solidFill>
                  <a:sysClr val="windowText" lastClr="000000"/>
                </a:solidFill>
                <a:latin typeface="ＭＳ Ｐゴシック"/>
                <a:ea typeface="ＭＳ Ｐゴシック"/>
              </a:rPr>
              <a:t>［自治体が抱える課題と群マネ導入で期待する効果］</a:t>
            </a:r>
            <a:endParaRPr lang="en-US" altLang="ja-JP" spc="0" dirty="0">
              <a:solidFill>
                <a:sysClr val="windowText" lastClr="000000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126" name="テキスト ボックス 125">
            <a:extLst>
              <a:ext uri="{FF2B5EF4-FFF2-40B4-BE49-F238E27FC236}">
                <a16:creationId xmlns:a16="http://schemas.microsoft.com/office/drawing/2014/main" id="{DB5DCB49-8C18-93CE-27A2-569959871914}"/>
              </a:ext>
            </a:extLst>
          </p:cNvPr>
          <p:cNvSpPr txBox="1"/>
          <p:nvPr/>
        </p:nvSpPr>
        <p:spPr>
          <a:xfrm>
            <a:off x="191241" y="1705881"/>
            <a:ext cx="4320000" cy="4945667"/>
          </a:xfrm>
          <a:prstGeom prst="rect">
            <a:avLst/>
          </a:prstGeom>
          <a:noFill/>
          <a:ln w="19050">
            <a:solidFill>
              <a:sysClr val="windowText" lastClr="000000">
                <a:lumMod val="65000"/>
                <a:lumOff val="35000"/>
              </a:sysClr>
            </a:solidFill>
          </a:ln>
        </p:spPr>
        <p:txBody>
          <a:bodyPr wrap="square" rtlCol="0" anchor="t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（１）業務のマネジメント戦略</a:t>
            </a:r>
            <a:endParaRPr kumimoji="0" lang="ja-JP" altLang="en-US" sz="3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7" name="テキスト ボックス 126">
            <a:extLst>
              <a:ext uri="{FF2B5EF4-FFF2-40B4-BE49-F238E27FC236}">
                <a16:creationId xmlns:a16="http://schemas.microsoft.com/office/drawing/2014/main" id="{73D4A664-DB16-89A2-2AB4-D97C8FE40805}"/>
              </a:ext>
            </a:extLst>
          </p:cNvPr>
          <p:cNvSpPr txBox="1"/>
          <p:nvPr/>
        </p:nvSpPr>
        <p:spPr>
          <a:xfrm>
            <a:off x="0" y="1349819"/>
            <a:ext cx="9144000" cy="338554"/>
          </a:xfrm>
          <a:prstGeom prst="rect">
            <a:avLst/>
          </a:prstGeom>
          <a:noFill/>
          <a:ln w="28575">
            <a:noFill/>
          </a:ln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ja-JP" altLang="en-US" sz="1600" dirty="0">
                <a:solidFill>
                  <a:sysClr val="windowText" lastClr="000000"/>
                </a:solidFill>
                <a:latin typeface="ＭＳ Ｐゴシック"/>
                <a:ea typeface="ＭＳ Ｐゴシック"/>
              </a:rPr>
              <a:t>［実施内容］</a:t>
            </a:r>
          </a:p>
        </p:txBody>
      </p:sp>
      <p:sp>
        <p:nvSpPr>
          <p:cNvPr id="128" name="テキスト ボックス 127">
            <a:extLst>
              <a:ext uri="{FF2B5EF4-FFF2-40B4-BE49-F238E27FC236}">
                <a16:creationId xmlns:a16="http://schemas.microsoft.com/office/drawing/2014/main" id="{FE5AEC99-7C99-9AC6-4ED8-FE7FA9FCA542}"/>
              </a:ext>
            </a:extLst>
          </p:cNvPr>
          <p:cNvSpPr txBox="1"/>
          <p:nvPr/>
        </p:nvSpPr>
        <p:spPr>
          <a:xfrm>
            <a:off x="179992" y="2018440"/>
            <a:ext cx="4320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ja-JP" altLang="en-US" sz="14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①対象範囲</a:t>
            </a:r>
            <a:r>
              <a:rPr lang="ja-JP" altLang="en-US" sz="12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（インフラ分野</a:t>
            </a:r>
            <a:r>
              <a:rPr lang="en-US" altLang="ja-JP" sz="12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×</a:t>
            </a:r>
            <a:r>
              <a:rPr lang="ja-JP" altLang="en-US" sz="12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業務プロセス）</a:t>
            </a:r>
            <a:endParaRPr lang="en-US" altLang="ja-JP" sz="120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129" name="テキスト ボックス 128">
            <a:extLst>
              <a:ext uri="{FF2B5EF4-FFF2-40B4-BE49-F238E27FC236}">
                <a16:creationId xmlns:a16="http://schemas.microsoft.com/office/drawing/2014/main" id="{A4E11618-297D-D5C1-CA80-7722E6B6A89D}"/>
              </a:ext>
            </a:extLst>
          </p:cNvPr>
          <p:cNvSpPr txBox="1"/>
          <p:nvPr/>
        </p:nvSpPr>
        <p:spPr>
          <a:xfrm>
            <a:off x="252000" y="5967220"/>
            <a:ext cx="4320000" cy="6056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ts val="800"/>
              </a:lnSpc>
              <a:defRPr/>
            </a:pPr>
            <a:r>
              <a:rPr lang="ja-JP" altLang="en-US" sz="14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②発注方式等</a:t>
            </a:r>
            <a:endParaRPr lang="en-US" altLang="ja-JP" sz="140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  <a:p>
            <a:pPr algn="just">
              <a:lnSpc>
                <a:spcPts val="800"/>
              </a:lnSpc>
              <a:defRPr/>
            </a:pPr>
            <a:endParaRPr lang="en-US" altLang="ja-JP" sz="30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  <a:p>
            <a:pPr marL="285750" indent="-285750">
              <a:lnSpc>
                <a:spcPts val="800"/>
              </a:lnSpc>
              <a:buFont typeface="Wingdings" panose="05000000000000000000" pitchFamily="2" charset="2"/>
              <a:buChar char="p"/>
              <a:defRPr/>
            </a:pPr>
            <a:r>
              <a:rPr lang="ja-JP" altLang="en-US" sz="12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契約期間の複数年化 ：有</a:t>
            </a:r>
            <a:r>
              <a:rPr lang="ja-JP" altLang="en-US" sz="1050" dirty="0">
                <a:solidFill>
                  <a:prstClr val="black"/>
                </a:solidFill>
                <a:latin typeface="ＭＳ Ｐゴシック"/>
                <a:ea typeface="ＭＳ Ｐゴシック"/>
              </a:rPr>
              <a:t> </a:t>
            </a:r>
            <a:r>
              <a:rPr lang="ja-JP" altLang="en-US" sz="12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・ 無</a:t>
            </a:r>
            <a:endParaRPr lang="en-US" altLang="ja-JP" sz="120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  <a:p>
            <a:pPr>
              <a:lnSpc>
                <a:spcPts val="800"/>
              </a:lnSpc>
              <a:defRPr/>
            </a:pPr>
            <a:endParaRPr lang="en-US" altLang="ja-JP" sz="30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  <a:p>
            <a:pPr marL="285750" indent="-285750">
              <a:lnSpc>
                <a:spcPts val="800"/>
              </a:lnSpc>
              <a:buFont typeface="Wingdings" panose="05000000000000000000" pitchFamily="2" charset="2"/>
              <a:buChar char="p"/>
              <a:defRPr/>
            </a:pPr>
            <a:r>
              <a:rPr lang="ja-JP" altLang="en-US" sz="12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性能規定の導入　　　 ：有</a:t>
            </a:r>
            <a:r>
              <a:rPr lang="ja-JP" altLang="en-US" sz="1050" dirty="0">
                <a:solidFill>
                  <a:prstClr val="black"/>
                </a:solidFill>
                <a:latin typeface="ＭＳ Ｐゴシック"/>
                <a:ea typeface="ＭＳ Ｐゴシック"/>
              </a:rPr>
              <a:t> </a:t>
            </a:r>
            <a:r>
              <a:rPr lang="ja-JP" altLang="en-US" sz="12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・ 無</a:t>
            </a:r>
            <a:endParaRPr lang="en-US" altLang="ja-JP" sz="120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132" name="テキスト ボックス 131">
            <a:extLst>
              <a:ext uri="{FF2B5EF4-FFF2-40B4-BE49-F238E27FC236}">
                <a16:creationId xmlns:a16="http://schemas.microsoft.com/office/drawing/2014/main" id="{B295BE7B-5870-CCF9-F5DE-44709F68886F}"/>
              </a:ext>
            </a:extLst>
          </p:cNvPr>
          <p:cNvSpPr txBox="1"/>
          <p:nvPr/>
        </p:nvSpPr>
        <p:spPr>
          <a:xfrm>
            <a:off x="4607793" y="4908272"/>
            <a:ext cx="4320000" cy="1740868"/>
          </a:xfrm>
          <a:prstGeom prst="rect">
            <a:avLst/>
          </a:prstGeom>
          <a:noFill/>
          <a:ln w="19050">
            <a:solidFill>
              <a:sysClr val="windowText" lastClr="000000">
                <a:lumMod val="65000"/>
                <a:lumOff val="35000"/>
              </a:sysClr>
            </a:solidFill>
          </a:ln>
        </p:spPr>
        <p:txBody>
          <a:bodyPr wrap="square" rtlCol="0" anchor="t">
            <a:no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kumimoji="0" lang="ja-JP" alt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（３）技術者連携、データ連携</a:t>
            </a:r>
            <a:endParaRPr kumimoji="0" lang="ja-JP" altLang="en-US" sz="16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34" name="テキスト ボックス 133">
            <a:extLst>
              <a:ext uri="{FF2B5EF4-FFF2-40B4-BE49-F238E27FC236}">
                <a16:creationId xmlns:a16="http://schemas.microsoft.com/office/drawing/2014/main" id="{693883DE-1D29-DA5B-C6C5-EA58B6AB6BE9}"/>
              </a:ext>
            </a:extLst>
          </p:cNvPr>
          <p:cNvSpPr txBox="1"/>
          <p:nvPr/>
        </p:nvSpPr>
        <p:spPr>
          <a:xfrm>
            <a:off x="4733780" y="4358378"/>
            <a:ext cx="432000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indent="-171450" algn="just">
              <a:buFont typeface="Wingdings" panose="05000000000000000000" pitchFamily="2" charset="2"/>
              <a:buChar char="p"/>
              <a:defRPr/>
            </a:pPr>
            <a:r>
              <a:rPr lang="ja-JP" altLang="en-US" sz="11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地方自治法上の共同処理制度の適用：有・無</a:t>
            </a:r>
          </a:p>
          <a:p>
            <a:pPr marL="171450" indent="-171450" algn="just">
              <a:buFont typeface="Wingdings" panose="05000000000000000000" pitchFamily="2" charset="2"/>
              <a:buChar char="p"/>
              <a:defRPr/>
            </a:pPr>
            <a:r>
              <a:rPr lang="ja-JP" altLang="en-US" sz="11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連携協力道路制度の活用：有・無</a:t>
            </a:r>
          </a:p>
        </p:txBody>
      </p:sp>
      <p:sp>
        <p:nvSpPr>
          <p:cNvPr id="135" name="テキスト ボックス 134">
            <a:extLst>
              <a:ext uri="{FF2B5EF4-FFF2-40B4-BE49-F238E27FC236}">
                <a16:creationId xmlns:a16="http://schemas.microsoft.com/office/drawing/2014/main" id="{1D585181-3841-F319-CB7F-1C785AACA5B0}"/>
              </a:ext>
            </a:extLst>
          </p:cNvPr>
          <p:cNvSpPr txBox="1"/>
          <p:nvPr/>
        </p:nvSpPr>
        <p:spPr>
          <a:xfrm>
            <a:off x="4895829" y="5381659"/>
            <a:ext cx="3950196" cy="431787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38100">
            <a:noFill/>
          </a:ln>
        </p:spPr>
        <p:txBody>
          <a:bodyPr wrap="square" rtlCol="0" anchor="t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ＭＳ Ｐゴシック"/>
                <a:ea typeface="ＭＳ Ｐゴシック"/>
              </a:rPr>
              <a:t>市町村の技術職員を対象とした</a:t>
            </a: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東北大学</a:t>
            </a:r>
            <a:r>
              <a:rPr kumimoji="0" lang="en-US" altLang="ja-JP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IMC</a:t>
            </a: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との連携協定に基づくインフラメンテナンス勉強会、新技術等の実証現場見学会等により情報共有を図る。</a:t>
            </a:r>
          </a:p>
        </p:txBody>
      </p:sp>
      <p:sp>
        <p:nvSpPr>
          <p:cNvPr id="136" name="テキスト ボックス 135">
            <a:extLst>
              <a:ext uri="{FF2B5EF4-FFF2-40B4-BE49-F238E27FC236}">
                <a16:creationId xmlns:a16="http://schemas.microsoft.com/office/drawing/2014/main" id="{94144ACB-7099-9214-F088-C6671F4DAE2E}"/>
              </a:ext>
            </a:extLst>
          </p:cNvPr>
          <p:cNvSpPr txBox="1"/>
          <p:nvPr/>
        </p:nvSpPr>
        <p:spPr>
          <a:xfrm>
            <a:off x="4902647" y="6090586"/>
            <a:ext cx="3943377" cy="453794"/>
          </a:xfrm>
          <a:prstGeom prst="rect">
            <a:avLst/>
          </a:prstGeom>
          <a:solidFill>
            <a:srgbClr val="4BACC6">
              <a:lumMod val="20000"/>
              <a:lumOff val="80000"/>
            </a:srgbClr>
          </a:solidFill>
          <a:ln w="38100">
            <a:noFill/>
          </a:ln>
        </p:spPr>
        <p:txBody>
          <a:bodyPr wrap="square" rtlCol="0" anchor="ctr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建設センターでは、東北大学</a:t>
            </a:r>
            <a:r>
              <a:rPr kumimoji="0" lang="en-US" altLang="ja-JP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IMC</a:t>
            </a: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との共同研究で構築した「橋梁等維持管理システム」を活用し、</a:t>
            </a:r>
            <a:r>
              <a:rPr kumimoji="0" lang="en-US" altLang="ja-JP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1</a:t>
            </a:r>
            <a:r>
              <a:rPr kumimoji="0" lang="ja-JP" alt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巡目から蓄積された点検・診断データを一括管理・公開し、調査・分析することで最適な維持管理方針や長寿命化修繕計画を立案。</a:t>
            </a:r>
          </a:p>
        </p:txBody>
      </p:sp>
      <p:graphicFrame>
        <p:nvGraphicFramePr>
          <p:cNvPr id="137" name="表 18">
            <a:extLst>
              <a:ext uri="{FF2B5EF4-FFF2-40B4-BE49-F238E27FC236}">
                <a16:creationId xmlns:a16="http://schemas.microsoft.com/office/drawing/2014/main" id="{278F774D-82A0-5E73-197E-890402BFA3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824320"/>
              </p:ext>
            </p:extLst>
          </p:nvPr>
        </p:nvGraphicFramePr>
        <p:xfrm>
          <a:off x="260202" y="2337672"/>
          <a:ext cx="4176000" cy="1937640"/>
        </p:xfrm>
        <a:graphic>
          <a:graphicData uri="http://schemas.openxmlformats.org/drawingml/2006/table">
            <a:tbl>
              <a:tblPr firstRow="1" bandRow="1"/>
              <a:tblGrid>
                <a:gridCol w="720000">
                  <a:extLst>
                    <a:ext uri="{9D8B030D-6E8A-4147-A177-3AD203B41FA5}">
                      <a16:colId xmlns:a16="http://schemas.microsoft.com/office/drawing/2014/main" val="172406178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05565107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88483835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91151755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4232164755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2458884806"/>
                    </a:ext>
                  </a:extLst>
                </a:gridCol>
                <a:gridCol w="576000">
                  <a:extLst>
                    <a:ext uri="{9D8B030D-6E8A-4147-A177-3AD203B41FA5}">
                      <a16:colId xmlns:a16="http://schemas.microsoft.com/office/drawing/2014/main" val="1192198917"/>
                    </a:ext>
                  </a:extLst>
                </a:gridCol>
              </a:tblGrid>
              <a:tr h="168496">
                <a:tc rowSpan="2"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r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業務プロセス</a:t>
                      </a:r>
                      <a:endParaRPr kumimoji="1" lang="en-US" altLang="ja-JP" sz="7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r"/>
                      <a:endParaRPr kumimoji="1" lang="en-US" altLang="ja-JP" sz="7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r"/>
                      <a:endParaRPr kumimoji="1" lang="en-US" altLang="ja-JP" sz="7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r"/>
                      <a:endParaRPr kumimoji="1" lang="ja-JP" altLang="en-US" sz="7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l"/>
                      <a:r>
                        <a:rPr kumimoji="1" lang="ja-JP" altLang="en-US" sz="7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インフラ分野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日常維持管理業務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構造物の定期点検関連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253002"/>
                  </a:ext>
                </a:extLst>
              </a:tr>
              <a:tr h="360000">
                <a:tc vMerge="1">
                  <a:txBody>
                    <a:bodyPr/>
                    <a:lstStyle/>
                    <a:p>
                      <a:endParaRPr kumimoji="1" lang="ja-JP" altLang="en-US" sz="1000">
                        <a:solidFill>
                          <a:schemeClr val="bg1"/>
                        </a:solidFill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窓口</a:t>
                      </a:r>
                      <a:endParaRPr kumimoji="1" lang="en-US" altLang="ja-JP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業務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維持</a:t>
                      </a:r>
                      <a:endParaRPr kumimoji="1" lang="en-US" altLang="ja-JP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作業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計画</a:t>
                      </a:r>
                      <a:endParaRPr kumimoji="1" lang="en-US" altLang="ja-JP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策定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点検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設計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1000" dirty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工事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0404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57153111"/>
                  </a:ext>
                </a:extLst>
              </a:tr>
              <a:tr h="270000">
                <a:tc rowSpan="4"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dirty="0">
                          <a:latin typeface="+mn-ea"/>
                          <a:ea typeface="+mn-ea"/>
                        </a:rPr>
                        <a:t>道路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endParaRPr kumimoji="1" lang="en-US" altLang="ja-JP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4"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巡回</a:t>
                      </a:r>
                      <a:endParaRPr kumimoji="1" lang="en-US" altLang="ja-JP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清掃</a:t>
                      </a:r>
                      <a:endParaRPr kumimoji="1" lang="en-US" altLang="ja-JP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除草</a:t>
                      </a:r>
                      <a:endParaRPr kumimoji="1" lang="en-US" altLang="ja-JP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剪定</a:t>
                      </a:r>
                      <a:endParaRPr kumimoji="1" lang="en-US" altLang="ja-JP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橋梁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en-US" altLang="ja-JP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橋梁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en-US" altLang="ja-JP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橋梁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en-US" altLang="ja-JP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ja-JP" altLang="en-US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橋梁</a:t>
                      </a:r>
                      <a:endParaRPr kumimoji="1" lang="en-US" altLang="ja-JP" sz="8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600" dirty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（積算・監理）</a:t>
                      </a:r>
                      <a:endParaRPr kumimoji="1" lang="en-US" altLang="ja-JP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en-US" altLang="ja-JP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endParaRPr kumimoji="1" lang="en-US" altLang="ja-JP" sz="600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5397074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舗装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舗装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舗装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舗装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79825436"/>
                  </a:ext>
                </a:extLst>
              </a:tr>
              <a:tr h="324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道路</a:t>
                      </a:r>
                      <a:endParaRPr kumimoji="1" lang="en-US" altLang="ja-JP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附属物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道路</a:t>
                      </a:r>
                      <a:endParaRPr kumimoji="1" lang="en-US" altLang="ja-JP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附属物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道路</a:t>
                      </a:r>
                      <a:endParaRPr kumimoji="1" lang="en-US" altLang="ja-JP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附属物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道路</a:t>
                      </a:r>
                      <a:endParaRPr kumimoji="1" lang="en-US" altLang="ja-JP" sz="8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  <a:latin typeface="+mn-ea"/>
                        <a:ea typeface="+mn-ea"/>
                      </a:endParaRPr>
                    </a:p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附属物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7803449"/>
                  </a:ext>
                </a:extLst>
              </a:tr>
              <a:tr h="270000"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トンネル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トンネル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トンネル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1pPr>
                      <a:lvl2pPr marL="117402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2pPr>
                      <a:lvl3pPr marL="234804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3pPr>
                      <a:lvl4pPr marL="3522066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4pPr>
                      <a:lvl5pPr marL="469608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5pPr>
                      <a:lvl6pPr marL="5870108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6pPr>
                      <a:lvl7pPr marL="7044131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7pPr>
                      <a:lvl8pPr marL="8218153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8pPr>
                      <a:lvl9pPr marL="9392174" algn="l" defTabSz="2348043" rtl="0" eaLnBrk="1" latinLnBrk="0" hangingPunct="1">
                        <a:defRPr kumimoji="1" sz="4622" kern="1200">
                          <a:solidFill>
                            <a:schemeClr val="tx1"/>
                          </a:solidFill>
                          <a:latin typeface="Arial"/>
                          <a:ea typeface="ＭＳ Ｐゴシック"/>
                        </a:defRPr>
                      </a:lvl9pPr>
                    </a:lstStyle>
                    <a:p>
                      <a:pPr algn="ctr"/>
                      <a:r>
                        <a:rPr kumimoji="1" lang="ja-JP" altLang="en-US" sz="8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+mn-ea"/>
                          <a:ea typeface="+mn-ea"/>
                        </a:rPr>
                        <a:t>トンネル</a:t>
                      </a:r>
                    </a:p>
                  </a:txBody>
                  <a:tcPr marL="36000" marR="36000" marT="36000" marB="36000" anchor="ctr">
                    <a:lnL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ysClr val="windowText" lastClr="000000">
                          <a:lumMod val="65000"/>
                          <a:lumOff val="35000"/>
                        </a:sys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19672628"/>
                  </a:ext>
                </a:extLst>
              </a:tr>
            </a:tbl>
          </a:graphicData>
        </a:graphic>
      </p:graphicFrame>
      <p:sp>
        <p:nvSpPr>
          <p:cNvPr id="139" name="テキスト ボックス 138">
            <a:extLst>
              <a:ext uri="{FF2B5EF4-FFF2-40B4-BE49-F238E27FC236}">
                <a16:creationId xmlns:a16="http://schemas.microsoft.com/office/drawing/2014/main" id="{9CA86CCA-A74E-1789-9941-AE58B20BB9BF}"/>
              </a:ext>
            </a:extLst>
          </p:cNvPr>
          <p:cNvSpPr txBox="1"/>
          <p:nvPr/>
        </p:nvSpPr>
        <p:spPr>
          <a:xfrm>
            <a:off x="283561" y="4290791"/>
            <a:ext cx="4255045" cy="349702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/>
          <a:p>
            <a:pPr algn="just">
              <a:defRPr/>
            </a:pPr>
            <a:r>
              <a:rPr lang="ja-JP" altLang="en-US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□平成２０年度～　</a:t>
            </a:r>
          </a:p>
          <a:p>
            <a:pPr algn="just">
              <a:defRPr/>
            </a:pPr>
            <a:r>
              <a:rPr lang="ja-JP" altLang="en-US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　　　県内３４市町村で、計画策定、点検を（公社）宮城県建設センターに委託</a:t>
            </a:r>
            <a:r>
              <a:rPr lang="en-US" altLang="ja-JP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	</a:t>
            </a:r>
          </a:p>
        </p:txBody>
      </p:sp>
      <p:sp>
        <p:nvSpPr>
          <p:cNvPr id="140" name="テキスト ボックス 139">
            <a:extLst>
              <a:ext uri="{FF2B5EF4-FFF2-40B4-BE49-F238E27FC236}">
                <a16:creationId xmlns:a16="http://schemas.microsoft.com/office/drawing/2014/main" id="{96C51A22-F37F-4A8B-BD22-CB7697651A25}"/>
              </a:ext>
            </a:extLst>
          </p:cNvPr>
          <p:cNvSpPr txBox="1"/>
          <p:nvPr/>
        </p:nvSpPr>
        <p:spPr>
          <a:xfrm>
            <a:off x="179992" y="940694"/>
            <a:ext cx="8784016" cy="360000"/>
          </a:xfrm>
          <a:prstGeom prst="rect">
            <a:avLst/>
          </a:prstGeom>
          <a:noFill/>
          <a:ln w="19050">
            <a:solidFill>
              <a:sysClr val="windowText" lastClr="000000">
                <a:lumMod val="65000"/>
                <a:lumOff val="35000"/>
              </a:sysClr>
            </a:solidFill>
          </a:ln>
        </p:spPr>
        <p:txBody>
          <a:bodyPr wrap="square" rtlCol="0" anchor="ctr">
            <a:noAutofit/>
          </a:bodyPr>
          <a:lstStyle/>
          <a:p>
            <a:pPr marL="0" marR="0" lvl="0" indent="0" algn="ju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ja-JP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ＭＳ Ｐゴシック"/>
                <a:ea typeface="ＭＳ Ｐゴシック"/>
              </a:rPr>
              <a:t>「技術系職員が少ない市町村における技術的判断・経験が必要な橋梁分野への技術的補完」</a:t>
            </a:r>
            <a:endParaRPr kumimoji="0" lang="en-US" altLang="ja-JP" sz="1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ＭＳ Ｐゴシック"/>
              <a:ea typeface="ＭＳ Ｐゴシック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7E6626A-82D6-39C8-E1C5-23B5A305ACBE}"/>
              </a:ext>
            </a:extLst>
          </p:cNvPr>
          <p:cNvSpPr txBox="1"/>
          <p:nvPr/>
        </p:nvSpPr>
        <p:spPr>
          <a:xfrm>
            <a:off x="6012164" y="3056181"/>
            <a:ext cx="2883221" cy="5343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36000" tIns="36000" rIns="36000" bIns="36000">
            <a:spAutoFit/>
          </a:bodyPr>
          <a:lstStyle/>
          <a:p>
            <a:pPr algn="just">
              <a:defRPr/>
            </a:pPr>
            <a:r>
              <a:rPr lang="ja-JP" altLang="en-US" sz="600" dirty="0">
                <a:latin typeface="ＭＳ Ｐゴシック"/>
                <a:ea typeface="ＭＳ Ｐゴシック"/>
              </a:rPr>
              <a:t>□各市町村は、建設センターと点検・計画策定、工事積算・監理に係る委託を個別契約</a:t>
            </a:r>
            <a:endParaRPr lang="en-US" altLang="ja-JP" sz="600" dirty="0">
              <a:latin typeface="ＭＳ Ｐゴシック"/>
              <a:ea typeface="ＭＳ Ｐゴシック"/>
            </a:endParaRPr>
          </a:p>
          <a:p>
            <a:pPr algn="just">
              <a:defRPr/>
            </a:pPr>
            <a:r>
              <a:rPr lang="ja-JP" altLang="en-US" sz="600" dirty="0">
                <a:latin typeface="ＭＳ Ｐゴシック"/>
                <a:ea typeface="ＭＳ Ｐゴシック"/>
              </a:rPr>
              <a:t>　　⇒建設センターが一貫して実施することで、点検・診断・計画策定の精度・品質の</a:t>
            </a:r>
          </a:p>
          <a:p>
            <a:pPr algn="just">
              <a:defRPr/>
            </a:pPr>
            <a:r>
              <a:rPr lang="ja-JP" altLang="en-US" sz="600" dirty="0">
                <a:latin typeface="ＭＳ Ｐゴシック"/>
                <a:ea typeface="ＭＳ Ｐゴシック"/>
              </a:rPr>
              <a:t>　　　　統一性を担保、工事積算・監理の公正性・公益性を確保</a:t>
            </a:r>
            <a:endParaRPr lang="en-US" altLang="ja-JP" sz="600" dirty="0">
              <a:latin typeface="ＭＳ Ｐゴシック"/>
              <a:ea typeface="ＭＳ Ｐゴシック"/>
            </a:endParaRPr>
          </a:p>
          <a:p>
            <a:pPr algn="just">
              <a:defRPr/>
            </a:pPr>
            <a:r>
              <a:rPr lang="ja-JP" altLang="en-US" sz="600" dirty="0">
                <a:latin typeface="ＭＳ Ｐゴシック"/>
                <a:ea typeface="ＭＳ Ｐゴシック"/>
              </a:rPr>
              <a:t>□建設センターと連携協定を締結している東北大学</a:t>
            </a:r>
            <a:r>
              <a:rPr lang="en-US" altLang="ja-JP" sz="600" dirty="0">
                <a:latin typeface="ＭＳ Ｐゴシック"/>
                <a:ea typeface="ＭＳ Ｐゴシック"/>
              </a:rPr>
              <a:t>IMC</a:t>
            </a:r>
            <a:r>
              <a:rPr lang="ja-JP" altLang="en-US" sz="600" dirty="0">
                <a:latin typeface="ＭＳ Ｐゴシック"/>
                <a:ea typeface="ＭＳ Ｐゴシック"/>
              </a:rPr>
              <a:t>は、市町村の維持管理に関する</a:t>
            </a:r>
            <a:endParaRPr lang="en-US" altLang="ja-JP" sz="600" dirty="0">
              <a:latin typeface="ＭＳ Ｐゴシック"/>
              <a:ea typeface="ＭＳ Ｐゴシック"/>
            </a:endParaRPr>
          </a:p>
          <a:p>
            <a:pPr algn="just">
              <a:defRPr/>
            </a:pPr>
            <a:r>
              <a:rPr lang="ja-JP" altLang="en-US" sz="600" dirty="0">
                <a:latin typeface="ＭＳ Ｐゴシック"/>
                <a:ea typeface="ＭＳ Ｐゴシック"/>
              </a:rPr>
              <a:t>　調査・研究、人材育成を支援</a:t>
            </a:r>
          </a:p>
        </p:txBody>
      </p:sp>
      <p:sp>
        <p:nvSpPr>
          <p:cNvPr id="9" name="楕円 8">
            <a:extLst>
              <a:ext uri="{FF2B5EF4-FFF2-40B4-BE49-F238E27FC236}">
                <a16:creationId xmlns:a16="http://schemas.microsoft.com/office/drawing/2014/main" id="{AA04EE81-3BEE-CA7F-857E-A3FCF0B1066F}"/>
              </a:ext>
            </a:extLst>
          </p:cNvPr>
          <p:cNvSpPr/>
          <p:nvPr/>
        </p:nvSpPr>
        <p:spPr>
          <a:xfrm>
            <a:off x="2396823" y="6140039"/>
            <a:ext cx="216024" cy="174851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楕円 9">
            <a:extLst>
              <a:ext uri="{FF2B5EF4-FFF2-40B4-BE49-F238E27FC236}">
                <a16:creationId xmlns:a16="http://schemas.microsoft.com/office/drawing/2014/main" id="{B092BF1B-F2DC-D2F1-95B7-F31272683118}"/>
              </a:ext>
            </a:extLst>
          </p:cNvPr>
          <p:cNvSpPr/>
          <p:nvPr/>
        </p:nvSpPr>
        <p:spPr>
          <a:xfrm>
            <a:off x="2396823" y="6345426"/>
            <a:ext cx="216024" cy="174851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楕円 10">
            <a:extLst>
              <a:ext uri="{FF2B5EF4-FFF2-40B4-BE49-F238E27FC236}">
                <a16:creationId xmlns:a16="http://schemas.microsoft.com/office/drawing/2014/main" id="{F764E813-586E-0CFD-7EBF-48489A9DDC32}"/>
              </a:ext>
            </a:extLst>
          </p:cNvPr>
          <p:cNvSpPr/>
          <p:nvPr/>
        </p:nvSpPr>
        <p:spPr>
          <a:xfrm>
            <a:off x="7463810" y="4398970"/>
            <a:ext cx="216024" cy="174851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楕円 11">
            <a:extLst>
              <a:ext uri="{FF2B5EF4-FFF2-40B4-BE49-F238E27FC236}">
                <a16:creationId xmlns:a16="http://schemas.microsoft.com/office/drawing/2014/main" id="{7CD90B04-BDD8-46E7-F8FF-5BA23E3C1FA4}"/>
              </a:ext>
            </a:extLst>
          </p:cNvPr>
          <p:cNvSpPr/>
          <p:nvPr/>
        </p:nvSpPr>
        <p:spPr>
          <a:xfrm>
            <a:off x="6784282" y="4575995"/>
            <a:ext cx="216024" cy="174851"/>
          </a:xfrm>
          <a:prstGeom prst="ellipse">
            <a:avLst/>
          </a:prstGeom>
          <a:noFill/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D681B675-177C-C54B-92F4-BB4C69D91B67}"/>
              </a:ext>
            </a:extLst>
          </p:cNvPr>
          <p:cNvSpPr/>
          <p:nvPr/>
        </p:nvSpPr>
        <p:spPr>
          <a:xfrm>
            <a:off x="4743240" y="3836924"/>
            <a:ext cx="1695025" cy="4561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000" dirty="0">
                <a:solidFill>
                  <a:schemeClr val="bg1"/>
                </a:solidFill>
              </a:rPr>
              <a:t>（公社）宮城県建設センター</a:t>
            </a:r>
            <a:endParaRPr kumimoji="1" lang="en-US" altLang="ja-JP" sz="1000" dirty="0">
              <a:solidFill>
                <a:schemeClr val="bg1"/>
              </a:solidFill>
            </a:endParaRPr>
          </a:p>
          <a:p>
            <a:pPr algn="ctr"/>
            <a:r>
              <a:rPr lang="ja-JP" altLang="en-US" sz="700" dirty="0">
                <a:solidFill>
                  <a:schemeClr val="bg1"/>
                </a:solidFill>
              </a:rPr>
              <a:t>直営による点検・診断・積算・監理</a:t>
            </a:r>
            <a:endParaRPr kumimoji="1" lang="ja-JP" altLang="en-US" sz="700" dirty="0">
              <a:solidFill>
                <a:schemeClr val="bg1"/>
              </a:solidFill>
            </a:endParaRPr>
          </a:p>
        </p:txBody>
      </p: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9B0D0287-FA27-EDC6-E9DB-894FBAE1AE12}"/>
              </a:ext>
            </a:extLst>
          </p:cNvPr>
          <p:cNvCxnSpPr>
            <a:cxnSpLocks/>
          </p:cNvCxnSpPr>
          <p:nvPr/>
        </p:nvCxnSpPr>
        <p:spPr>
          <a:xfrm flipH="1">
            <a:off x="5192329" y="3038182"/>
            <a:ext cx="1" cy="805379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52B791C2-DFA6-488D-C007-DE79E462C8C6}"/>
              </a:ext>
            </a:extLst>
          </p:cNvPr>
          <p:cNvCxnSpPr>
            <a:cxnSpLocks/>
          </p:cNvCxnSpPr>
          <p:nvPr/>
        </p:nvCxnSpPr>
        <p:spPr>
          <a:xfrm flipV="1">
            <a:off x="5439807" y="3037651"/>
            <a:ext cx="0" cy="815005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C69B8364-5718-A6A0-31E3-6591EA644603}"/>
              </a:ext>
            </a:extLst>
          </p:cNvPr>
          <p:cNvSpPr txBox="1"/>
          <p:nvPr/>
        </p:nvSpPr>
        <p:spPr>
          <a:xfrm>
            <a:off x="4775234" y="3315635"/>
            <a:ext cx="52179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/>
              <a:t>委託費</a:t>
            </a:r>
            <a:endParaRPr kumimoji="1" lang="ja-JP" altLang="en-US" sz="800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039C79A-B85F-ECD7-C1A9-A72F4DD66BB7}"/>
              </a:ext>
            </a:extLst>
          </p:cNvPr>
          <p:cNvSpPr txBox="1"/>
          <p:nvPr/>
        </p:nvSpPr>
        <p:spPr>
          <a:xfrm>
            <a:off x="5376174" y="3322642"/>
            <a:ext cx="651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/>
              <a:t>委託契約</a:t>
            </a:r>
            <a:endParaRPr kumimoji="1" lang="ja-JP" altLang="en-US" sz="800" dirty="0"/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AF7A1BA3-9FE4-039A-85B3-1F471F720672}"/>
              </a:ext>
            </a:extLst>
          </p:cNvPr>
          <p:cNvSpPr/>
          <p:nvPr/>
        </p:nvSpPr>
        <p:spPr>
          <a:xfrm>
            <a:off x="7527277" y="3836924"/>
            <a:ext cx="1321382" cy="4561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1200" dirty="0">
                <a:solidFill>
                  <a:schemeClr val="bg1"/>
                </a:solidFill>
              </a:rPr>
              <a:t>東北大学</a:t>
            </a:r>
            <a:r>
              <a:rPr kumimoji="1" lang="en-US" altLang="ja-JP" sz="1200" dirty="0">
                <a:solidFill>
                  <a:schemeClr val="bg1"/>
                </a:solidFill>
              </a:rPr>
              <a:t>IMC</a:t>
            </a:r>
          </a:p>
          <a:p>
            <a:pPr algn="ctr"/>
            <a:r>
              <a:rPr lang="ja-JP" altLang="en-US" sz="700" dirty="0">
                <a:solidFill>
                  <a:schemeClr val="bg1"/>
                </a:solidFill>
              </a:rPr>
              <a:t>事業者等（</a:t>
            </a:r>
            <a:r>
              <a:rPr lang="en-US" altLang="ja-JP" sz="700" dirty="0">
                <a:solidFill>
                  <a:schemeClr val="bg1"/>
                </a:solidFill>
              </a:rPr>
              <a:t>IMC</a:t>
            </a:r>
            <a:r>
              <a:rPr lang="ja-JP" altLang="en-US" sz="700" dirty="0">
                <a:solidFill>
                  <a:schemeClr val="bg1"/>
                </a:solidFill>
              </a:rPr>
              <a:t>関連）</a:t>
            </a:r>
            <a:endParaRPr kumimoji="1" lang="ja-JP" altLang="en-US" sz="700" dirty="0">
              <a:solidFill>
                <a:schemeClr val="bg1"/>
              </a:solidFill>
            </a:endParaRPr>
          </a:p>
        </p:txBody>
      </p:sp>
      <p:cxnSp>
        <p:nvCxnSpPr>
          <p:cNvPr id="22" name="直線矢印コネクタ 21">
            <a:extLst>
              <a:ext uri="{FF2B5EF4-FFF2-40B4-BE49-F238E27FC236}">
                <a16:creationId xmlns:a16="http://schemas.microsoft.com/office/drawing/2014/main" id="{1227B41F-83BB-1F08-061B-0A410FFE4E06}"/>
              </a:ext>
            </a:extLst>
          </p:cNvPr>
          <p:cNvCxnSpPr>
            <a:cxnSpLocks/>
          </p:cNvCxnSpPr>
          <p:nvPr/>
        </p:nvCxnSpPr>
        <p:spPr>
          <a:xfrm>
            <a:off x="6444208" y="3987352"/>
            <a:ext cx="1060022" cy="0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線矢印コネクタ 23">
            <a:extLst>
              <a:ext uri="{FF2B5EF4-FFF2-40B4-BE49-F238E27FC236}">
                <a16:creationId xmlns:a16="http://schemas.microsoft.com/office/drawing/2014/main" id="{1096DE4D-D1FC-86D2-BB9E-464377585410}"/>
              </a:ext>
            </a:extLst>
          </p:cNvPr>
          <p:cNvCxnSpPr>
            <a:cxnSpLocks/>
          </p:cNvCxnSpPr>
          <p:nvPr/>
        </p:nvCxnSpPr>
        <p:spPr>
          <a:xfrm>
            <a:off x="6466515" y="4118382"/>
            <a:ext cx="1037715" cy="0"/>
          </a:xfrm>
          <a:prstGeom prst="straightConnector1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73AD44B-197B-A8B1-B8CE-FC766996AA70}"/>
              </a:ext>
            </a:extLst>
          </p:cNvPr>
          <p:cNvSpPr txBox="1"/>
          <p:nvPr/>
        </p:nvSpPr>
        <p:spPr>
          <a:xfrm>
            <a:off x="6707117" y="3796000"/>
            <a:ext cx="70065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800" dirty="0"/>
              <a:t>連携協定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D0C5C6F0-543E-8474-CB50-60C6B1C224DC}"/>
              </a:ext>
            </a:extLst>
          </p:cNvPr>
          <p:cNvSpPr txBox="1"/>
          <p:nvPr/>
        </p:nvSpPr>
        <p:spPr>
          <a:xfrm>
            <a:off x="6610304" y="4090412"/>
            <a:ext cx="961518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 dirty="0"/>
              <a:t>一部外部委託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26DC2EE-7712-4EA1-ACDA-C84CA949B9D7}"/>
              </a:ext>
            </a:extLst>
          </p:cNvPr>
          <p:cNvSpPr txBox="1"/>
          <p:nvPr/>
        </p:nvSpPr>
        <p:spPr>
          <a:xfrm>
            <a:off x="4706523" y="5148293"/>
            <a:ext cx="4320000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ja-JP" altLang="en-US" sz="14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①技術者連携の具体メニュー</a:t>
            </a:r>
            <a:endParaRPr lang="en-US" altLang="ja-JP" sz="30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  <a:p>
            <a:pPr algn="just">
              <a:defRPr/>
            </a:pPr>
            <a:r>
              <a:rPr lang="ja-JP" altLang="en-US" sz="1050" dirty="0">
                <a:solidFill>
                  <a:prstClr val="black"/>
                </a:solidFill>
                <a:latin typeface="ＭＳ Ｐゴシック"/>
                <a:ea typeface="ＭＳ Ｐゴシック"/>
              </a:rPr>
              <a:t>⇒</a:t>
            </a:r>
            <a:endParaRPr lang="en-US" altLang="ja-JP" sz="140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</p:txBody>
      </p: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733773B-3B09-4C25-94BD-89CECBD02963}"/>
              </a:ext>
            </a:extLst>
          </p:cNvPr>
          <p:cNvGrpSpPr/>
          <p:nvPr/>
        </p:nvGrpSpPr>
        <p:grpSpPr>
          <a:xfrm>
            <a:off x="4775234" y="2024502"/>
            <a:ext cx="4042682" cy="1013149"/>
            <a:chOff x="4768621" y="2124208"/>
            <a:chExt cx="4042682" cy="1013149"/>
          </a:xfrm>
        </p:grpSpPr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1D491137-1142-0AE6-3EF3-A1E6F3FA8B08}"/>
                </a:ext>
              </a:extLst>
            </p:cNvPr>
            <p:cNvSpPr/>
            <p:nvPr/>
          </p:nvSpPr>
          <p:spPr>
            <a:xfrm>
              <a:off x="4768621" y="2124208"/>
              <a:ext cx="4042682" cy="1013149"/>
            </a:xfrm>
            <a:prstGeom prst="roundRect">
              <a:avLst/>
            </a:prstGeom>
            <a:noFill/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200" dirty="0"/>
            </a:p>
          </p:txBody>
        </p:sp>
        <p:sp>
          <p:nvSpPr>
            <p:cNvPr id="46" name="四角形: 角を丸くする 45">
              <a:extLst>
                <a:ext uri="{FF2B5EF4-FFF2-40B4-BE49-F238E27FC236}">
                  <a16:creationId xmlns:a16="http://schemas.microsoft.com/office/drawing/2014/main" id="{B620FE9C-1ABA-437E-B7CE-47BF074E3AC3}"/>
                </a:ext>
              </a:extLst>
            </p:cNvPr>
            <p:cNvSpPr/>
            <p:nvPr/>
          </p:nvSpPr>
          <p:spPr>
            <a:xfrm>
              <a:off x="4859889" y="2169981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白石市</a:t>
              </a:r>
            </a:p>
          </p:txBody>
        </p:sp>
        <p:sp>
          <p:nvSpPr>
            <p:cNvPr id="54" name="四角形: 角を丸くする 53">
              <a:extLst>
                <a:ext uri="{FF2B5EF4-FFF2-40B4-BE49-F238E27FC236}">
                  <a16:creationId xmlns:a16="http://schemas.microsoft.com/office/drawing/2014/main" id="{25194FF4-49A7-4B07-B74B-AA1940FFEF2E}"/>
                </a:ext>
              </a:extLst>
            </p:cNvPr>
            <p:cNvSpPr/>
            <p:nvPr/>
          </p:nvSpPr>
          <p:spPr>
            <a:xfrm>
              <a:off x="6802478" y="2172088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七ヶ宿町</a:t>
              </a:r>
              <a:endParaRPr kumimoji="1" lang="ja-JP" altLang="en-US" sz="800" dirty="0"/>
            </a:p>
          </p:txBody>
        </p:sp>
        <p:sp>
          <p:nvSpPr>
            <p:cNvPr id="55" name="四角形: 角を丸くする 54">
              <a:extLst>
                <a:ext uri="{FF2B5EF4-FFF2-40B4-BE49-F238E27FC236}">
                  <a16:creationId xmlns:a16="http://schemas.microsoft.com/office/drawing/2014/main" id="{C6D195D9-3321-4E81-879B-858C0A00B784}"/>
                </a:ext>
              </a:extLst>
            </p:cNvPr>
            <p:cNvSpPr/>
            <p:nvPr/>
          </p:nvSpPr>
          <p:spPr>
            <a:xfrm>
              <a:off x="5503555" y="2172915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角田</a:t>
              </a:r>
              <a:r>
                <a:rPr kumimoji="1" lang="ja-JP" altLang="en-US" sz="800" dirty="0"/>
                <a:t>市</a:t>
              </a:r>
            </a:p>
          </p:txBody>
        </p:sp>
        <p:sp>
          <p:nvSpPr>
            <p:cNvPr id="56" name="四角形: 角を丸くする 55">
              <a:extLst>
                <a:ext uri="{FF2B5EF4-FFF2-40B4-BE49-F238E27FC236}">
                  <a16:creationId xmlns:a16="http://schemas.microsoft.com/office/drawing/2014/main" id="{F049155A-714A-4FB9-B8C6-A7DE49B2E8AE}"/>
                </a:ext>
              </a:extLst>
            </p:cNvPr>
            <p:cNvSpPr/>
            <p:nvPr/>
          </p:nvSpPr>
          <p:spPr>
            <a:xfrm>
              <a:off x="6155559" y="2172915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蔵王町</a:t>
              </a:r>
              <a:endParaRPr kumimoji="1" lang="ja-JP" altLang="en-US" sz="800" dirty="0"/>
            </a:p>
          </p:txBody>
        </p:sp>
        <p:sp>
          <p:nvSpPr>
            <p:cNvPr id="57" name="四角形: 角を丸くする 56">
              <a:extLst>
                <a:ext uri="{FF2B5EF4-FFF2-40B4-BE49-F238E27FC236}">
                  <a16:creationId xmlns:a16="http://schemas.microsoft.com/office/drawing/2014/main" id="{C8122B56-44C2-4DBB-96E8-629621E0C91F}"/>
                </a:ext>
              </a:extLst>
            </p:cNvPr>
            <p:cNvSpPr/>
            <p:nvPr/>
          </p:nvSpPr>
          <p:spPr>
            <a:xfrm>
              <a:off x="7448509" y="2172088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大河原町</a:t>
              </a:r>
              <a:endParaRPr kumimoji="1" lang="ja-JP" altLang="en-US" sz="800" dirty="0"/>
            </a:p>
          </p:txBody>
        </p:sp>
        <p:sp>
          <p:nvSpPr>
            <p:cNvPr id="58" name="四角形: 角を丸くする 57">
              <a:extLst>
                <a:ext uri="{FF2B5EF4-FFF2-40B4-BE49-F238E27FC236}">
                  <a16:creationId xmlns:a16="http://schemas.microsoft.com/office/drawing/2014/main" id="{53D8614F-E752-4DDC-A155-D6F395AE9A55}"/>
                </a:ext>
              </a:extLst>
            </p:cNvPr>
            <p:cNvSpPr/>
            <p:nvPr/>
          </p:nvSpPr>
          <p:spPr>
            <a:xfrm>
              <a:off x="8093757" y="2169509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村田町</a:t>
              </a:r>
              <a:endParaRPr kumimoji="1" lang="ja-JP" altLang="en-US" sz="800" dirty="0"/>
            </a:p>
          </p:txBody>
        </p:sp>
        <p:sp>
          <p:nvSpPr>
            <p:cNvPr id="59" name="四角形: 角を丸くする 58">
              <a:extLst>
                <a:ext uri="{FF2B5EF4-FFF2-40B4-BE49-F238E27FC236}">
                  <a16:creationId xmlns:a16="http://schemas.microsoft.com/office/drawing/2014/main" id="{056D9F15-87D0-415C-A2F6-75D0FCD5299B}"/>
                </a:ext>
              </a:extLst>
            </p:cNvPr>
            <p:cNvSpPr/>
            <p:nvPr/>
          </p:nvSpPr>
          <p:spPr>
            <a:xfrm>
              <a:off x="4860981" y="2325520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柴田町</a:t>
              </a:r>
              <a:endParaRPr kumimoji="1" lang="ja-JP" altLang="en-US" sz="800" dirty="0"/>
            </a:p>
          </p:txBody>
        </p:sp>
        <p:sp>
          <p:nvSpPr>
            <p:cNvPr id="60" name="四角形: 角を丸くする 59">
              <a:extLst>
                <a:ext uri="{FF2B5EF4-FFF2-40B4-BE49-F238E27FC236}">
                  <a16:creationId xmlns:a16="http://schemas.microsoft.com/office/drawing/2014/main" id="{D4708D29-1BDD-46A5-86EB-6FE9704F4A7F}"/>
                </a:ext>
              </a:extLst>
            </p:cNvPr>
            <p:cNvSpPr/>
            <p:nvPr/>
          </p:nvSpPr>
          <p:spPr>
            <a:xfrm>
              <a:off x="5499667" y="2325322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川崎町</a:t>
              </a:r>
              <a:endParaRPr kumimoji="1" lang="ja-JP" altLang="en-US" sz="800" dirty="0"/>
            </a:p>
          </p:txBody>
        </p:sp>
        <p:sp>
          <p:nvSpPr>
            <p:cNvPr id="61" name="四角形: 角を丸くする 60">
              <a:extLst>
                <a:ext uri="{FF2B5EF4-FFF2-40B4-BE49-F238E27FC236}">
                  <a16:creationId xmlns:a16="http://schemas.microsoft.com/office/drawing/2014/main" id="{791DB3EB-4466-4F20-8922-7B1C8858AD9C}"/>
                </a:ext>
              </a:extLst>
            </p:cNvPr>
            <p:cNvSpPr/>
            <p:nvPr/>
          </p:nvSpPr>
          <p:spPr>
            <a:xfrm>
              <a:off x="6802280" y="2330248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塩竃市</a:t>
              </a:r>
            </a:p>
          </p:txBody>
        </p:sp>
        <p:sp>
          <p:nvSpPr>
            <p:cNvPr id="62" name="四角形: 角を丸くする 61">
              <a:extLst>
                <a:ext uri="{FF2B5EF4-FFF2-40B4-BE49-F238E27FC236}">
                  <a16:creationId xmlns:a16="http://schemas.microsoft.com/office/drawing/2014/main" id="{76626E2B-E1AA-4910-8B29-DC3F7FA9A88C}"/>
                </a:ext>
              </a:extLst>
            </p:cNvPr>
            <p:cNvSpPr/>
            <p:nvPr/>
          </p:nvSpPr>
          <p:spPr>
            <a:xfrm>
              <a:off x="7448509" y="2330755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名取市</a:t>
              </a:r>
            </a:p>
          </p:txBody>
        </p:sp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4A1414E1-C445-4B14-A616-CC6ECA98D198}"/>
                </a:ext>
              </a:extLst>
            </p:cNvPr>
            <p:cNvSpPr/>
            <p:nvPr/>
          </p:nvSpPr>
          <p:spPr>
            <a:xfrm>
              <a:off x="8093848" y="2329010"/>
              <a:ext cx="605788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600" dirty="0"/>
                <a:t>多賀城市</a:t>
              </a:r>
              <a:r>
                <a:rPr kumimoji="1" lang="en-US" altLang="ja-JP" sz="600" baseline="50000" dirty="0"/>
                <a:t>※1</a:t>
              </a:r>
              <a:endParaRPr kumimoji="1" lang="ja-JP" altLang="en-US" sz="600" baseline="50000" dirty="0"/>
            </a:p>
          </p:txBody>
        </p:sp>
        <p:sp>
          <p:nvSpPr>
            <p:cNvPr id="64" name="四角形: 角を丸くする 63">
              <a:extLst>
                <a:ext uri="{FF2B5EF4-FFF2-40B4-BE49-F238E27FC236}">
                  <a16:creationId xmlns:a16="http://schemas.microsoft.com/office/drawing/2014/main" id="{68B0E17F-EEFB-4BB7-9B68-F892F2E5E873}"/>
                </a:ext>
              </a:extLst>
            </p:cNvPr>
            <p:cNvSpPr/>
            <p:nvPr/>
          </p:nvSpPr>
          <p:spPr>
            <a:xfrm>
              <a:off x="4859017" y="2480607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岩沼市</a:t>
              </a:r>
            </a:p>
          </p:txBody>
        </p:sp>
        <p:sp>
          <p:nvSpPr>
            <p:cNvPr id="65" name="四角形: 角を丸くする 64">
              <a:extLst>
                <a:ext uri="{FF2B5EF4-FFF2-40B4-BE49-F238E27FC236}">
                  <a16:creationId xmlns:a16="http://schemas.microsoft.com/office/drawing/2014/main" id="{F1FF7416-AEFF-4678-9465-3D47479D0EE5}"/>
                </a:ext>
              </a:extLst>
            </p:cNvPr>
            <p:cNvSpPr/>
            <p:nvPr/>
          </p:nvSpPr>
          <p:spPr>
            <a:xfrm>
              <a:off x="5501529" y="2483758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亘理町</a:t>
              </a:r>
              <a:endParaRPr kumimoji="1" lang="ja-JP" altLang="en-US" sz="800" dirty="0"/>
            </a:p>
          </p:txBody>
        </p:sp>
        <p:sp>
          <p:nvSpPr>
            <p:cNvPr id="66" name="四角形: 角を丸くする 65">
              <a:extLst>
                <a:ext uri="{FF2B5EF4-FFF2-40B4-BE49-F238E27FC236}">
                  <a16:creationId xmlns:a16="http://schemas.microsoft.com/office/drawing/2014/main" id="{2DFC8F4C-A7B2-42DE-9177-E43BB4FDBF0E}"/>
                </a:ext>
              </a:extLst>
            </p:cNvPr>
            <p:cNvSpPr/>
            <p:nvPr/>
          </p:nvSpPr>
          <p:spPr>
            <a:xfrm>
              <a:off x="6158050" y="2483758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山元町</a:t>
              </a:r>
              <a:endParaRPr kumimoji="1" lang="ja-JP" altLang="en-US" sz="800" dirty="0"/>
            </a:p>
          </p:txBody>
        </p:sp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BB5B21DA-63D0-4C35-963B-BAA4E2FB0970}"/>
                </a:ext>
              </a:extLst>
            </p:cNvPr>
            <p:cNvSpPr/>
            <p:nvPr/>
          </p:nvSpPr>
          <p:spPr>
            <a:xfrm>
              <a:off x="6802279" y="2483758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松島町</a:t>
              </a:r>
              <a:endParaRPr kumimoji="1" lang="ja-JP" altLang="en-US" sz="800" dirty="0"/>
            </a:p>
          </p:txBody>
        </p:sp>
        <p:sp>
          <p:nvSpPr>
            <p:cNvPr id="68" name="四角形: 角を丸くする 67">
              <a:extLst>
                <a:ext uri="{FF2B5EF4-FFF2-40B4-BE49-F238E27FC236}">
                  <a16:creationId xmlns:a16="http://schemas.microsoft.com/office/drawing/2014/main" id="{515D4ED9-8DA2-47D7-A2DE-1E1F26D54397}"/>
                </a:ext>
              </a:extLst>
            </p:cNvPr>
            <p:cNvSpPr/>
            <p:nvPr/>
          </p:nvSpPr>
          <p:spPr>
            <a:xfrm>
              <a:off x="7448509" y="2483178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七ヶ浜町</a:t>
              </a:r>
            </a:p>
          </p:txBody>
        </p:sp>
        <p:sp>
          <p:nvSpPr>
            <p:cNvPr id="69" name="四角形: 角を丸くする 68">
              <a:extLst>
                <a:ext uri="{FF2B5EF4-FFF2-40B4-BE49-F238E27FC236}">
                  <a16:creationId xmlns:a16="http://schemas.microsoft.com/office/drawing/2014/main" id="{75411632-882B-43A9-85E1-41C80EB53CE8}"/>
                </a:ext>
              </a:extLst>
            </p:cNvPr>
            <p:cNvSpPr/>
            <p:nvPr/>
          </p:nvSpPr>
          <p:spPr>
            <a:xfrm>
              <a:off x="8096758" y="2483230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利府</a:t>
              </a:r>
              <a:r>
                <a:rPr kumimoji="1" lang="ja-JP" altLang="en-US" sz="800" dirty="0"/>
                <a:t>町</a:t>
              </a:r>
            </a:p>
          </p:txBody>
        </p:sp>
        <p:sp>
          <p:nvSpPr>
            <p:cNvPr id="70" name="四角形: 角を丸くする 69">
              <a:extLst>
                <a:ext uri="{FF2B5EF4-FFF2-40B4-BE49-F238E27FC236}">
                  <a16:creationId xmlns:a16="http://schemas.microsoft.com/office/drawing/2014/main" id="{F6142D2E-3450-45F9-861C-C4A836451D57}"/>
                </a:ext>
              </a:extLst>
            </p:cNvPr>
            <p:cNvSpPr/>
            <p:nvPr/>
          </p:nvSpPr>
          <p:spPr>
            <a:xfrm>
              <a:off x="4858697" y="2636720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大和</a:t>
              </a:r>
              <a:r>
                <a:rPr kumimoji="1" lang="ja-JP" altLang="en-US" sz="800" dirty="0"/>
                <a:t>町</a:t>
              </a:r>
            </a:p>
          </p:txBody>
        </p:sp>
        <p:sp>
          <p:nvSpPr>
            <p:cNvPr id="71" name="四角形: 角を丸くする 70">
              <a:extLst>
                <a:ext uri="{FF2B5EF4-FFF2-40B4-BE49-F238E27FC236}">
                  <a16:creationId xmlns:a16="http://schemas.microsoft.com/office/drawing/2014/main" id="{B0C9AD6B-CC5B-41C0-86D3-B98AD75EC7EE}"/>
                </a:ext>
              </a:extLst>
            </p:cNvPr>
            <p:cNvSpPr/>
            <p:nvPr/>
          </p:nvSpPr>
          <p:spPr>
            <a:xfrm>
              <a:off x="5499667" y="2636720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大郷</a:t>
              </a:r>
              <a:r>
                <a:rPr kumimoji="1" lang="ja-JP" altLang="en-US" sz="800" dirty="0"/>
                <a:t>町</a:t>
              </a:r>
            </a:p>
          </p:txBody>
        </p:sp>
        <p:sp>
          <p:nvSpPr>
            <p:cNvPr id="72" name="四角形: 角を丸くする 71">
              <a:extLst>
                <a:ext uri="{FF2B5EF4-FFF2-40B4-BE49-F238E27FC236}">
                  <a16:creationId xmlns:a16="http://schemas.microsoft.com/office/drawing/2014/main" id="{C720EC4C-96EE-4C7D-9724-06C66855853D}"/>
                </a:ext>
              </a:extLst>
            </p:cNvPr>
            <p:cNvSpPr/>
            <p:nvPr/>
          </p:nvSpPr>
          <p:spPr>
            <a:xfrm>
              <a:off x="6158051" y="2637306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700" dirty="0"/>
                <a:t>富谷</a:t>
              </a:r>
              <a:r>
                <a:rPr kumimoji="1" lang="ja-JP" altLang="en-US" sz="700" dirty="0"/>
                <a:t>市</a:t>
              </a:r>
              <a:r>
                <a:rPr kumimoji="1" lang="en-US" altLang="ja-JP" sz="700" baseline="50000" dirty="0"/>
                <a:t>※2</a:t>
              </a:r>
              <a:endParaRPr kumimoji="1" lang="ja-JP" altLang="en-US" sz="700" baseline="50000" dirty="0"/>
            </a:p>
          </p:txBody>
        </p:sp>
        <p:sp>
          <p:nvSpPr>
            <p:cNvPr id="73" name="四角形: 角を丸くする 72">
              <a:extLst>
                <a:ext uri="{FF2B5EF4-FFF2-40B4-BE49-F238E27FC236}">
                  <a16:creationId xmlns:a16="http://schemas.microsoft.com/office/drawing/2014/main" id="{5011AA6F-A766-47F0-BA7F-2797FC1E413A}"/>
                </a:ext>
              </a:extLst>
            </p:cNvPr>
            <p:cNvSpPr/>
            <p:nvPr/>
          </p:nvSpPr>
          <p:spPr>
            <a:xfrm>
              <a:off x="6806449" y="2634785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大衡村</a:t>
              </a:r>
              <a:endParaRPr kumimoji="1" lang="ja-JP" altLang="en-US" sz="800" dirty="0"/>
            </a:p>
          </p:txBody>
        </p:sp>
        <p:sp>
          <p:nvSpPr>
            <p:cNvPr id="74" name="四角形: 角を丸くする 73">
              <a:extLst>
                <a:ext uri="{FF2B5EF4-FFF2-40B4-BE49-F238E27FC236}">
                  <a16:creationId xmlns:a16="http://schemas.microsoft.com/office/drawing/2014/main" id="{4A60FE86-17B2-4185-A6EA-A658E01A8B16}"/>
                </a:ext>
              </a:extLst>
            </p:cNvPr>
            <p:cNvSpPr/>
            <p:nvPr/>
          </p:nvSpPr>
          <p:spPr>
            <a:xfrm>
              <a:off x="7448097" y="2634785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大崎市</a:t>
              </a:r>
              <a:endParaRPr kumimoji="1" lang="ja-JP" altLang="en-US" sz="800" dirty="0"/>
            </a:p>
          </p:txBody>
        </p:sp>
        <p:sp>
          <p:nvSpPr>
            <p:cNvPr id="75" name="四角形: 角を丸くする 74">
              <a:extLst>
                <a:ext uri="{FF2B5EF4-FFF2-40B4-BE49-F238E27FC236}">
                  <a16:creationId xmlns:a16="http://schemas.microsoft.com/office/drawing/2014/main" id="{67439060-B691-4A29-A7BE-94EAB88BAF01}"/>
                </a:ext>
              </a:extLst>
            </p:cNvPr>
            <p:cNvSpPr/>
            <p:nvPr/>
          </p:nvSpPr>
          <p:spPr>
            <a:xfrm>
              <a:off x="8096758" y="2635067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色麻</a:t>
              </a:r>
              <a:r>
                <a:rPr kumimoji="1" lang="ja-JP" altLang="en-US" sz="800" dirty="0"/>
                <a:t>町</a:t>
              </a:r>
            </a:p>
          </p:txBody>
        </p:sp>
        <p:sp>
          <p:nvSpPr>
            <p:cNvPr id="76" name="四角形: 角を丸くする 75">
              <a:extLst>
                <a:ext uri="{FF2B5EF4-FFF2-40B4-BE49-F238E27FC236}">
                  <a16:creationId xmlns:a16="http://schemas.microsoft.com/office/drawing/2014/main" id="{076F4233-2C7A-44F4-958F-2A064326B414}"/>
                </a:ext>
              </a:extLst>
            </p:cNvPr>
            <p:cNvSpPr/>
            <p:nvPr/>
          </p:nvSpPr>
          <p:spPr>
            <a:xfrm>
              <a:off x="4859888" y="2794936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加美</a:t>
              </a:r>
              <a:r>
                <a:rPr kumimoji="1" lang="ja-JP" altLang="en-US" sz="800" dirty="0"/>
                <a:t>町</a:t>
              </a:r>
            </a:p>
          </p:txBody>
        </p:sp>
        <p:sp>
          <p:nvSpPr>
            <p:cNvPr id="77" name="四角形: 角を丸くする 76">
              <a:extLst>
                <a:ext uri="{FF2B5EF4-FFF2-40B4-BE49-F238E27FC236}">
                  <a16:creationId xmlns:a16="http://schemas.microsoft.com/office/drawing/2014/main" id="{DFAEDAF4-A78F-477F-9F5A-F3033655C06C}"/>
                </a:ext>
              </a:extLst>
            </p:cNvPr>
            <p:cNvSpPr/>
            <p:nvPr/>
          </p:nvSpPr>
          <p:spPr>
            <a:xfrm>
              <a:off x="5499667" y="2794936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涌谷町</a:t>
              </a:r>
            </a:p>
          </p:txBody>
        </p:sp>
        <p:sp>
          <p:nvSpPr>
            <p:cNvPr id="78" name="四角形: 角を丸くする 77">
              <a:extLst>
                <a:ext uri="{FF2B5EF4-FFF2-40B4-BE49-F238E27FC236}">
                  <a16:creationId xmlns:a16="http://schemas.microsoft.com/office/drawing/2014/main" id="{8F93C739-AC0A-4C65-A468-75ADA141B99F}"/>
                </a:ext>
              </a:extLst>
            </p:cNvPr>
            <p:cNvSpPr/>
            <p:nvPr/>
          </p:nvSpPr>
          <p:spPr>
            <a:xfrm>
              <a:off x="6156175" y="2796272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美里町</a:t>
              </a:r>
            </a:p>
          </p:txBody>
        </p:sp>
        <p:sp>
          <p:nvSpPr>
            <p:cNvPr id="79" name="四角形: 角を丸くする 78">
              <a:extLst>
                <a:ext uri="{FF2B5EF4-FFF2-40B4-BE49-F238E27FC236}">
                  <a16:creationId xmlns:a16="http://schemas.microsoft.com/office/drawing/2014/main" id="{413EE829-5439-44FD-8611-076627675CB7}"/>
                </a:ext>
              </a:extLst>
            </p:cNvPr>
            <p:cNvSpPr/>
            <p:nvPr/>
          </p:nvSpPr>
          <p:spPr>
            <a:xfrm>
              <a:off x="6802817" y="2794936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栗原市</a:t>
              </a:r>
              <a:endParaRPr kumimoji="1" lang="ja-JP" altLang="en-US" sz="800" dirty="0"/>
            </a:p>
          </p:txBody>
        </p:sp>
        <p:sp>
          <p:nvSpPr>
            <p:cNvPr id="80" name="四角形: 角を丸くする 79">
              <a:extLst>
                <a:ext uri="{FF2B5EF4-FFF2-40B4-BE49-F238E27FC236}">
                  <a16:creationId xmlns:a16="http://schemas.microsoft.com/office/drawing/2014/main" id="{2928C6B2-CB5B-49E3-AA1B-A2DEA437E9BA}"/>
                </a:ext>
              </a:extLst>
            </p:cNvPr>
            <p:cNvSpPr/>
            <p:nvPr/>
          </p:nvSpPr>
          <p:spPr>
            <a:xfrm>
              <a:off x="7451604" y="2794936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石巻市</a:t>
              </a:r>
            </a:p>
          </p:txBody>
        </p:sp>
        <p:sp>
          <p:nvSpPr>
            <p:cNvPr id="81" name="四角形: 角を丸くする 80">
              <a:extLst>
                <a:ext uri="{FF2B5EF4-FFF2-40B4-BE49-F238E27FC236}">
                  <a16:creationId xmlns:a16="http://schemas.microsoft.com/office/drawing/2014/main" id="{86E4C4B6-0367-4E7C-90F2-29893B260F79}"/>
                </a:ext>
              </a:extLst>
            </p:cNvPr>
            <p:cNvSpPr/>
            <p:nvPr/>
          </p:nvSpPr>
          <p:spPr>
            <a:xfrm>
              <a:off x="8096758" y="2794936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ja-JP" altLang="en-US" sz="800" dirty="0"/>
                <a:t>東</a:t>
              </a:r>
              <a:r>
                <a:rPr kumimoji="1" lang="ja-JP" altLang="en-US" sz="800" dirty="0"/>
                <a:t>松島市</a:t>
              </a:r>
            </a:p>
          </p:txBody>
        </p:sp>
        <p:sp>
          <p:nvSpPr>
            <p:cNvPr id="82" name="四角形: 角を丸くする 81">
              <a:extLst>
                <a:ext uri="{FF2B5EF4-FFF2-40B4-BE49-F238E27FC236}">
                  <a16:creationId xmlns:a16="http://schemas.microsoft.com/office/drawing/2014/main" id="{2A5A5CCE-7BBE-4CD4-8229-4A1A4D8624CC}"/>
                </a:ext>
              </a:extLst>
            </p:cNvPr>
            <p:cNvSpPr/>
            <p:nvPr/>
          </p:nvSpPr>
          <p:spPr>
            <a:xfrm>
              <a:off x="4858697" y="2953396"/>
              <a:ext cx="609599" cy="129084"/>
            </a:xfrm>
            <a:prstGeom prst="roundRect">
              <a:avLst/>
            </a:pr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女川町</a:t>
              </a:r>
            </a:p>
          </p:txBody>
        </p:sp>
        <p:sp>
          <p:nvSpPr>
            <p:cNvPr id="83" name="四角形: 角を丸くする 82">
              <a:extLst>
                <a:ext uri="{FF2B5EF4-FFF2-40B4-BE49-F238E27FC236}">
                  <a16:creationId xmlns:a16="http://schemas.microsoft.com/office/drawing/2014/main" id="{50B07919-5FE7-4B8E-B499-9491FA9C107D}"/>
                </a:ext>
              </a:extLst>
            </p:cNvPr>
            <p:cNvSpPr/>
            <p:nvPr/>
          </p:nvSpPr>
          <p:spPr>
            <a:xfrm>
              <a:off x="5499666" y="2953778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登米市</a:t>
              </a:r>
            </a:p>
          </p:txBody>
        </p:sp>
        <p:sp>
          <p:nvSpPr>
            <p:cNvPr id="84" name="四角形: 角を丸くする 83">
              <a:extLst>
                <a:ext uri="{FF2B5EF4-FFF2-40B4-BE49-F238E27FC236}">
                  <a16:creationId xmlns:a16="http://schemas.microsoft.com/office/drawing/2014/main" id="{294755E4-3751-4D8C-9B21-1BFFF2B9BD25}"/>
                </a:ext>
              </a:extLst>
            </p:cNvPr>
            <p:cNvSpPr/>
            <p:nvPr/>
          </p:nvSpPr>
          <p:spPr>
            <a:xfrm>
              <a:off x="6150363" y="2955336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気仙沼市</a:t>
              </a:r>
            </a:p>
          </p:txBody>
        </p:sp>
        <p:sp>
          <p:nvSpPr>
            <p:cNvPr id="85" name="四角形: 角を丸くする 84">
              <a:extLst>
                <a:ext uri="{FF2B5EF4-FFF2-40B4-BE49-F238E27FC236}">
                  <a16:creationId xmlns:a16="http://schemas.microsoft.com/office/drawing/2014/main" id="{F3D2DD82-BC8C-42FB-8BDC-D0A26E57C47B}"/>
                </a:ext>
              </a:extLst>
            </p:cNvPr>
            <p:cNvSpPr/>
            <p:nvPr/>
          </p:nvSpPr>
          <p:spPr>
            <a:xfrm>
              <a:off x="6802278" y="2953396"/>
              <a:ext cx="609599" cy="12908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800" dirty="0"/>
                <a:t>南三陸町</a:t>
              </a:r>
            </a:p>
          </p:txBody>
        </p:sp>
      </p:grpSp>
      <p:sp>
        <p:nvSpPr>
          <p:cNvPr id="96" name="テキスト ボックス 95">
            <a:extLst>
              <a:ext uri="{FF2B5EF4-FFF2-40B4-BE49-F238E27FC236}">
                <a16:creationId xmlns:a16="http://schemas.microsoft.com/office/drawing/2014/main" id="{D428EDAC-7B09-4ED2-AAD4-B0DB52946F2D}"/>
              </a:ext>
            </a:extLst>
          </p:cNvPr>
          <p:cNvSpPr txBox="1"/>
          <p:nvPr/>
        </p:nvSpPr>
        <p:spPr>
          <a:xfrm>
            <a:off x="6250759" y="1813394"/>
            <a:ext cx="6518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800" dirty="0">
                <a:solidFill>
                  <a:srgbClr val="0070C0"/>
                </a:solidFill>
              </a:rPr>
              <a:t>３４自治体</a:t>
            </a:r>
            <a:endParaRPr kumimoji="1" lang="ja-JP" altLang="en-US" sz="800" dirty="0">
              <a:solidFill>
                <a:srgbClr val="0070C0"/>
              </a:solidFill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3F32F764-04B5-4CC7-BD4A-5E6F7EA6940B}"/>
              </a:ext>
            </a:extLst>
          </p:cNvPr>
          <p:cNvSpPr txBox="1"/>
          <p:nvPr/>
        </p:nvSpPr>
        <p:spPr>
          <a:xfrm>
            <a:off x="277228" y="4671029"/>
            <a:ext cx="4255045" cy="349702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/>
          <a:p>
            <a:pPr algn="just">
              <a:defRPr/>
            </a:pPr>
            <a:r>
              <a:rPr lang="ja-JP" altLang="en-US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□平成</a:t>
            </a:r>
            <a:r>
              <a:rPr lang="en-US" altLang="ja-JP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30</a:t>
            </a:r>
            <a:r>
              <a:rPr lang="ja-JP" altLang="en-US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年度～　</a:t>
            </a:r>
          </a:p>
          <a:p>
            <a:pPr algn="just">
              <a:defRPr/>
            </a:pPr>
            <a:r>
              <a:rPr lang="ja-JP" altLang="en-US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　　　一部市町村（</a:t>
            </a:r>
            <a:r>
              <a:rPr lang="en-US" altLang="ja-JP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17/34</a:t>
            </a:r>
            <a:r>
              <a:rPr lang="ja-JP" altLang="en-US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自治体）で、工事の積算・監理を同センターに委託</a:t>
            </a:r>
            <a:endParaRPr lang="en-US" altLang="ja-JP" sz="900" dirty="0">
              <a:solidFill>
                <a:srgbClr val="0070C0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48F8A3F1-761E-48AB-8D0C-D566E094F0AE}"/>
              </a:ext>
            </a:extLst>
          </p:cNvPr>
          <p:cNvSpPr txBox="1"/>
          <p:nvPr/>
        </p:nvSpPr>
        <p:spPr>
          <a:xfrm>
            <a:off x="277228" y="5051267"/>
            <a:ext cx="4255045" cy="349702"/>
          </a:xfrm>
          <a:prstGeom prst="rect">
            <a:avLst/>
          </a:prstGeom>
          <a:noFill/>
        </p:spPr>
        <p:txBody>
          <a:bodyPr wrap="square" lIns="36000" tIns="36000" rIns="36000" bIns="36000">
            <a:spAutoFit/>
          </a:bodyPr>
          <a:lstStyle/>
          <a:p>
            <a:pPr algn="just">
              <a:defRPr/>
            </a:pPr>
            <a:r>
              <a:rPr lang="ja-JP" altLang="en-US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□令和９年度～　</a:t>
            </a:r>
          </a:p>
          <a:p>
            <a:pPr algn="just">
              <a:defRPr/>
            </a:pPr>
            <a:r>
              <a:rPr lang="ja-JP" altLang="en-US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　　　一部市町村で、補修設計を同センターに委託予定（試行）</a:t>
            </a:r>
            <a:r>
              <a:rPr lang="en-US" altLang="ja-JP" sz="900" dirty="0">
                <a:solidFill>
                  <a:srgbClr val="0070C0"/>
                </a:solidFill>
                <a:latin typeface="ＭＳ Ｐゴシック"/>
                <a:ea typeface="ＭＳ Ｐゴシック"/>
              </a:rPr>
              <a:t>	</a:t>
            </a:r>
          </a:p>
        </p:txBody>
      </p:sp>
      <p:cxnSp>
        <p:nvCxnSpPr>
          <p:cNvPr id="5" name="直線コネクタ 4">
            <a:extLst>
              <a:ext uri="{FF2B5EF4-FFF2-40B4-BE49-F238E27FC236}">
                <a16:creationId xmlns:a16="http://schemas.microsoft.com/office/drawing/2014/main" id="{A512A7F0-1B46-4F24-AFFC-1AB4B4367489}"/>
              </a:ext>
            </a:extLst>
          </p:cNvPr>
          <p:cNvCxnSpPr>
            <a:cxnSpLocks/>
          </p:cNvCxnSpPr>
          <p:nvPr/>
        </p:nvCxnSpPr>
        <p:spPr>
          <a:xfrm>
            <a:off x="2123728" y="2957852"/>
            <a:ext cx="2312474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線コネクタ 86">
            <a:extLst>
              <a:ext uri="{FF2B5EF4-FFF2-40B4-BE49-F238E27FC236}">
                <a16:creationId xmlns:a16="http://schemas.microsoft.com/office/drawing/2014/main" id="{C6015E2E-72F4-4C39-89E2-097D7EA4BED7}"/>
              </a:ext>
            </a:extLst>
          </p:cNvPr>
          <p:cNvCxnSpPr>
            <a:cxnSpLocks/>
          </p:cNvCxnSpPr>
          <p:nvPr/>
        </p:nvCxnSpPr>
        <p:spPr>
          <a:xfrm>
            <a:off x="2123728" y="3415698"/>
            <a:ext cx="1152128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線コネクタ 89">
            <a:extLst>
              <a:ext uri="{FF2B5EF4-FFF2-40B4-BE49-F238E27FC236}">
                <a16:creationId xmlns:a16="http://schemas.microsoft.com/office/drawing/2014/main" id="{9BB3C695-BD0E-4629-9043-12F39C66F4EB}"/>
              </a:ext>
            </a:extLst>
          </p:cNvPr>
          <p:cNvCxnSpPr>
            <a:cxnSpLocks/>
          </p:cNvCxnSpPr>
          <p:nvPr/>
        </p:nvCxnSpPr>
        <p:spPr>
          <a:xfrm>
            <a:off x="3275856" y="3216576"/>
            <a:ext cx="1160346" cy="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線コネクタ 90">
            <a:extLst>
              <a:ext uri="{FF2B5EF4-FFF2-40B4-BE49-F238E27FC236}">
                <a16:creationId xmlns:a16="http://schemas.microsoft.com/office/drawing/2014/main" id="{933DDB06-8230-480D-8063-FB1E05B77D55}"/>
              </a:ext>
            </a:extLst>
          </p:cNvPr>
          <p:cNvCxnSpPr>
            <a:cxnSpLocks/>
          </p:cNvCxnSpPr>
          <p:nvPr/>
        </p:nvCxnSpPr>
        <p:spPr>
          <a:xfrm flipH="1">
            <a:off x="2122552" y="2941509"/>
            <a:ext cx="1445" cy="486966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線コネクタ 93">
            <a:extLst>
              <a:ext uri="{FF2B5EF4-FFF2-40B4-BE49-F238E27FC236}">
                <a16:creationId xmlns:a16="http://schemas.microsoft.com/office/drawing/2014/main" id="{7BF8F9AB-7972-4FD7-9E88-5322731CDE2F}"/>
              </a:ext>
            </a:extLst>
          </p:cNvPr>
          <p:cNvCxnSpPr>
            <a:cxnSpLocks/>
          </p:cNvCxnSpPr>
          <p:nvPr/>
        </p:nvCxnSpPr>
        <p:spPr>
          <a:xfrm flipH="1">
            <a:off x="3278401" y="3200400"/>
            <a:ext cx="2962" cy="228600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線コネクタ 98">
            <a:extLst>
              <a:ext uri="{FF2B5EF4-FFF2-40B4-BE49-F238E27FC236}">
                <a16:creationId xmlns:a16="http://schemas.microsoft.com/office/drawing/2014/main" id="{B6A41177-90E4-40C3-8790-2647DE515F90}"/>
              </a:ext>
            </a:extLst>
          </p:cNvPr>
          <p:cNvCxnSpPr>
            <a:cxnSpLocks/>
          </p:cNvCxnSpPr>
          <p:nvPr/>
        </p:nvCxnSpPr>
        <p:spPr>
          <a:xfrm>
            <a:off x="4417461" y="2938129"/>
            <a:ext cx="0" cy="27844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" name="テキスト ボックス 112">
            <a:extLst>
              <a:ext uri="{FF2B5EF4-FFF2-40B4-BE49-F238E27FC236}">
                <a16:creationId xmlns:a16="http://schemas.microsoft.com/office/drawing/2014/main" id="{A0A8BABF-F06A-4575-B88C-2D13EE28842B}"/>
              </a:ext>
            </a:extLst>
          </p:cNvPr>
          <p:cNvSpPr txBox="1"/>
          <p:nvPr/>
        </p:nvSpPr>
        <p:spPr>
          <a:xfrm>
            <a:off x="6866903" y="1880525"/>
            <a:ext cx="2025215" cy="1692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500" dirty="0">
                <a:solidFill>
                  <a:srgbClr val="0070C0"/>
                </a:solidFill>
              </a:rPr>
              <a:t>※</a:t>
            </a:r>
            <a:r>
              <a:rPr lang="ja-JP" altLang="en-US" sz="500" dirty="0">
                <a:solidFill>
                  <a:srgbClr val="0070C0"/>
                </a:solidFill>
              </a:rPr>
              <a:t>１ 点検のみ　</a:t>
            </a:r>
            <a:r>
              <a:rPr lang="en-US" altLang="ja-JP" sz="500" dirty="0">
                <a:solidFill>
                  <a:srgbClr val="0070C0"/>
                </a:solidFill>
              </a:rPr>
              <a:t>※2 </a:t>
            </a:r>
            <a:r>
              <a:rPr lang="ja-JP" altLang="en-US" sz="500" dirty="0">
                <a:solidFill>
                  <a:srgbClr val="0070C0"/>
                </a:solidFill>
              </a:rPr>
              <a:t>長寿命化のみ　　　濃紺は積算・監理含む</a:t>
            </a:r>
            <a:endParaRPr kumimoji="1" lang="ja-JP" altLang="en-US" sz="500" dirty="0">
              <a:solidFill>
                <a:srgbClr val="0070C0"/>
              </a:solidFill>
            </a:endParaRPr>
          </a:p>
        </p:txBody>
      </p:sp>
      <p:sp>
        <p:nvSpPr>
          <p:cNvPr id="133" name="テキスト ボックス 132">
            <a:extLst>
              <a:ext uri="{FF2B5EF4-FFF2-40B4-BE49-F238E27FC236}">
                <a16:creationId xmlns:a16="http://schemas.microsoft.com/office/drawing/2014/main" id="{EEC14633-07D6-EF10-09F0-4C8222518291}"/>
              </a:ext>
            </a:extLst>
          </p:cNvPr>
          <p:cNvSpPr txBox="1"/>
          <p:nvPr/>
        </p:nvSpPr>
        <p:spPr>
          <a:xfrm>
            <a:off x="4706523" y="5839449"/>
            <a:ext cx="4320000" cy="469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ja-JP" altLang="en-US" sz="1400" dirty="0">
                <a:solidFill>
                  <a:prstClr val="black"/>
                </a:solidFill>
                <a:latin typeface="ＭＳ Ｐゴシック"/>
                <a:ea typeface="ＭＳ Ｐゴシック"/>
              </a:rPr>
              <a:t>②データ連携の具体メニュー</a:t>
            </a:r>
            <a:endParaRPr lang="en-US" altLang="ja-JP" sz="140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  <a:p>
            <a:pPr algn="just">
              <a:defRPr/>
            </a:pPr>
            <a:r>
              <a:rPr lang="ja-JP" altLang="en-US" sz="1050" dirty="0">
                <a:solidFill>
                  <a:prstClr val="black"/>
                </a:solidFill>
                <a:latin typeface="ＭＳ Ｐゴシック"/>
                <a:ea typeface="ＭＳ Ｐゴシック"/>
              </a:rPr>
              <a:t>⇒</a:t>
            </a:r>
            <a:endParaRPr lang="en-US" altLang="ja-JP" sz="1050" dirty="0">
              <a:solidFill>
                <a:prstClr val="black"/>
              </a:solidFill>
              <a:latin typeface="ＭＳ Ｐゴシック"/>
              <a:ea typeface="ＭＳ Ｐゴシック"/>
            </a:endParaRPr>
          </a:p>
        </p:txBody>
      </p:sp>
      <p:sp>
        <p:nvSpPr>
          <p:cNvPr id="92" name="四角形: 角を丸くする 91">
            <a:extLst>
              <a:ext uri="{FF2B5EF4-FFF2-40B4-BE49-F238E27FC236}">
                <a16:creationId xmlns:a16="http://schemas.microsoft.com/office/drawing/2014/main" id="{08478C2D-9998-4A3C-9E0F-173E88C1E276}"/>
              </a:ext>
            </a:extLst>
          </p:cNvPr>
          <p:cNvSpPr/>
          <p:nvPr/>
        </p:nvSpPr>
        <p:spPr>
          <a:xfrm>
            <a:off x="6158193" y="2220651"/>
            <a:ext cx="609599" cy="12908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800" dirty="0"/>
              <a:t>丸森町</a:t>
            </a:r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3607704184"/>
      </p:ext>
    </p:extLst>
  </p:cSld>
  <p:clrMapOvr>
    <a:masterClrMapping/>
  </p:clrMapOvr>
</p:sld>
</file>

<file path=ppt/theme/theme1.xml><?xml version="1.0" encoding="utf-8"?>
<a:theme xmlns:a="http://schemas.openxmlformats.org/drawingml/2006/main" name="1_標準デザイ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デザイン">
      <a:majorFont>
        <a:latin typeface="HGP創英角ｺﾞｼｯｸUB"/>
        <a:ea typeface="HGP創英角ｺﾞｼｯｸUB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ptx" id="{75BB661A-7159-40AB-A8B9-95C523401A87}" vid="{AD23DF29-DE52-45D5-B687-48F301D686A8}"/>
    </a:ext>
  </a:extLst>
</a:theme>
</file>

<file path=ppt/theme/theme2.xml><?xml version="1.0" encoding="utf-8"?>
<a:theme xmlns:a="http://schemas.openxmlformats.org/drawingml/2006/main" name="2_標準デザイン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標準デザイン">
      <a:majorFont>
        <a:latin typeface="HGP創英角ｺﾞｼｯｸUB"/>
        <a:ea typeface="HGP創英角ｺﾞｼｯｸUB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標準デザイン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標準デザイン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標準デザイン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lank.pptx" id="{75BB661A-7159-40AB-A8B9-95C523401A87}" vid="{AD23DF29-DE52-45D5-B687-48F301D686A8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37143</TotalTime>
  <Words>534</Words>
  <Application>Microsoft Office PowerPoint</Application>
  <PresentationFormat>画面に合わせる (4:3)</PresentationFormat>
  <Paragraphs>120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2</vt:i4>
      </vt:variant>
      <vt:variant>
        <vt:lpstr>スライド タイトル</vt:lpstr>
      </vt:variant>
      <vt:variant>
        <vt:i4>1</vt:i4>
      </vt:variant>
    </vt:vector>
  </HeadingPairs>
  <TitlesOfParts>
    <vt:vector size="9" baseType="lpstr">
      <vt:lpstr>HGP創英角ｺﾞｼｯｸUB</vt:lpstr>
      <vt:lpstr>ＭＳ Ｐゴシック</vt:lpstr>
      <vt:lpstr>Arial</vt:lpstr>
      <vt:lpstr>Calibri</vt:lpstr>
      <vt:lpstr>Times New Roman</vt:lpstr>
      <vt:lpstr>Wingdings</vt:lpstr>
      <vt:lpstr>1_標準デザイン</vt:lpstr>
      <vt:lpstr>2_標準デザイン</vt:lpstr>
      <vt:lpstr>PowerPoint プレゼンテーション</vt:lpstr>
    </vt:vector>
  </TitlesOfParts>
  <Company>国土交通省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行政情報システム室</dc:creator>
  <cp:lastModifiedBy>曽根 満</cp:lastModifiedBy>
  <cp:revision>1190</cp:revision>
  <cp:lastPrinted>2026-08-30T23:43:35Z</cp:lastPrinted>
  <dcterms:created xsi:type="dcterms:W3CDTF">2007-11-06T12:19:33Z</dcterms:created>
  <dcterms:modified xsi:type="dcterms:W3CDTF">2026-08-30T23:43:50Z</dcterms:modified>
</cp:coreProperties>
</file>